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3" r:id="rId4"/>
  </p:sldMasterIdLst>
  <p:notesMasterIdLst>
    <p:notesMasterId r:id="rId29"/>
  </p:notesMasterIdLst>
  <p:sldIdLst>
    <p:sldId id="285" r:id="rId5"/>
    <p:sldId id="332" r:id="rId6"/>
    <p:sldId id="333" r:id="rId7"/>
    <p:sldId id="296" r:id="rId8"/>
    <p:sldId id="297" r:id="rId9"/>
    <p:sldId id="298" r:id="rId10"/>
    <p:sldId id="299" r:id="rId11"/>
    <p:sldId id="301" r:id="rId12"/>
    <p:sldId id="302" r:id="rId13"/>
    <p:sldId id="303" r:id="rId14"/>
    <p:sldId id="304" r:id="rId15"/>
    <p:sldId id="305" r:id="rId16"/>
    <p:sldId id="306" r:id="rId17"/>
    <p:sldId id="317" r:id="rId18"/>
    <p:sldId id="318" r:id="rId19"/>
    <p:sldId id="319" r:id="rId20"/>
    <p:sldId id="320" r:id="rId21"/>
    <p:sldId id="321" r:id="rId22"/>
    <p:sldId id="322" r:id="rId23"/>
    <p:sldId id="324" r:id="rId24"/>
    <p:sldId id="323" r:id="rId25"/>
    <p:sldId id="325" r:id="rId26"/>
    <p:sldId id="329" r:id="rId27"/>
    <p:sldId id="331" r:id="rId28"/>
  </p:sldIdLst>
  <p:sldSz cx="9144000" cy="6858000" type="screen4x3"/>
  <p:notesSz cx="6858000" cy="9144000"/>
  <p:defaultTextStyle>
    <a:defPPr>
      <a:defRPr lang="nl-NL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B1A5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71274" autoAdjust="0"/>
  </p:normalViewPr>
  <p:slideViewPr>
    <p:cSldViewPr snapToGrid="0" snapToObjects="1">
      <p:cViewPr varScale="1">
        <p:scale>
          <a:sx n="99" d="100"/>
          <a:sy n="99" d="100"/>
        </p:scale>
        <p:origin x="2067" y="65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0" d="100"/>
        <a:sy n="150" d="100"/>
      </p:scale>
      <p:origin x="0" y="932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ogelzang Gerrit" userId="5457342c-d2a7-4a65-8edd-e894e5cd9c24" providerId="ADAL" clId="{EECCB09E-D6AA-41E8-94EF-029EC31429CF}"/>
    <pc:docChg chg="custSel addSld delSld modSld sldOrd">
      <pc:chgData name="Vogelzang Gerrit" userId="5457342c-d2a7-4a65-8edd-e894e5cd9c24" providerId="ADAL" clId="{EECCB09E-D6AA-41E8-94EF-029EC31429CF}" dt="2017-08-23T09:48:00.610" v="892" actId="478"/>
      <pc:docMkLst>
        <pc:docMk/>
      </pc:docMkLst>
      <pc:sldChg chg="del">
        <pc:chgData name="Vogelzang Gerrit" userId="5457342c-d2a7-4a65-8edd-e894e5cd9c24" providerId="ADAL" clId="{EECCB09E-D6AA-41E8-94EF-029EC31429CF}" dt="2017-08-23T09:39:01.478" v="0" actId="2696"/>
        <pc:sldMkLst>
          <pc:docMk/>
          <pc:sldMk cId="3461031869" sldId="286"/>
        </pc:sldMkLst>
      </pc:sldChg>
      <pc:sldChg chg="del">
        <pc:chgData name="Vogelzang Gerrit" userId="5457342c-d2a7-4a65-8edd-e894e5cd9c24" providerId="ADAL" clId="{EECCB09E-D6AA-41E8-94EF-029EC31429CF}" dt="2017-08-23T09:39:02.501" v="1" actId="2696"/>
        <pc:sldMkLst>
          <pc:docMk/>
          <pc:sldMk cId="2754478382" sldId="287"/>
        </pc:sldMkLst>
      </pc:sldChg>
      <pc:sldChg chg="del">
        <pc:chgData name="Vogelzang Gerrit" userId="5457342c-d2a7-4a65-8edd-e894e5cd9c24" providerId="ADAL" clId="{EECCB09E-D6AA-41E8-94EF-029EC31429CF}" dt="2017-08-23T09:39:05.517" v="2" actId="2696"/>
        <pc:sldMkLst>
          <pc:docMk/>
          <pc:sldMk cId="2160566743" sldId="288"/>
        </pc:sldMkLst>
      </pc:sldChg>
      <pc:sldChg chg="del">
        <pc:chgData name="Vogelzang Gerrit" userId="5457342c-d2a7-4a65-8edd-e894e5cd9c24" providerId="ADAL" clId="{EECCB09E-D6AA-41E8-94EF-029EC31429CF}" dt="2017-08-23T09:39:08.534" v="3" actId="2696"/>
        <pc:sldMkLst>
          <pc:docMk/>
          <pc:sldMk cId="3881934036" sldId="289"/>
        </pc:sldMkLst>
      </pc:sldChg>
      <pc:sldChg chg="del">
        <pc:chgData name="Vogelzang Gerrit" userId="5457342c-d2a7-4a65-8edd-e894e5cd9c24" providerId="ADAL" clId="{EECCB09E-D6AA-41E8-94EF-029EC31429CF}" dt="2017-08-23T09:39:09.267" v="4" actId="2696"/>
        <pc:sldMkLst>
          <pc:docMk/>
          <pc:sldMk cId="1202321214" sldId="290"/>
        </pc:sldMkLst>
      </pc:sldChg>
      <pc:sldChg chg="del">
        <pc:chgData name="Vogelzang Gerrit" userId="5457342c-d2a7-4a65-8edd-e894e5cd9c24" providerId="ADAL" clId="{EECCB09E-D6AA-41E8-94EF-029EC31429CF}" dt="2017-08-23T09:39:10.224" v="5" actId="2696"/>
        <pc:sldMkLst>
          <pc:docMk/>
          <pc:sldMk cId="3557616165" sldId="291"/>
        </pc:sldMkLst>
      </pc:sldChg>
      <pc:sldChg chg="del">
        <pc:chgData name="Vogelzang Gerrit" userId="5457342c-d2a7-4a65-8edd-e894e5cd9c24" providerId="ADAL" clId="{EECCB09E-D6AA-41E8-94EF-029EC31429CF}" dt="2017-08-23T09:39:11.067" v="6" actId="2696"/>
        <pc:sldMkLst>
          <pc:docMk/>
          <pc:sldMk cId="196047373" sldId="292"/>
        </pc:sldMkLst>
      </pc:sldChg>
      <pc:sldChg chg="del">
        <pc:chgData name="Vogelzang Gerrit" userId="5457342c-d2a7-4a65-8edd-e894e5cd9c24" providerId="ADAL" clId="{EECCB09E-D6AA-41E8-94EF-029EC31429CF}" dt="2017-08-23T09:39:12.229" v="7" actId="2696"/>
        <pc:sldMkLst>
          <pc:docMk/>
          <pc:sldMk cId="4091248746" sldId="293"/>
        </pc:sldMkLst>
      </pc:sldChg>
      <pc:sldChg chg="del">
        <pc:chgData name="Vogelzang Gerrit" userId="5457342c-d2a7-4a65-8edd-e894e5cd9c24" providerId="ADAL" clId="{EECCB09E-D6AA-41E8-94EF-029EC31429CF}" dt="2017-08-23T09:39:17.026" v="8" actId="2696"/>
        <pc:sldMkLst>
          <pc:docMk/>
          <pc:sldMk cId="2707267395" sldId="294"/>
        </pc:sldMkLst>
      </pc:sldChg>
      <pc:sldChg chg="del">
        <pc:chgData name="Vogelzang Gerrit" userId="5457342c-d2a7-4a65-8edd-e894e5cd9c24" providerId="ADAL" clId="{EECCB09E-D6AA-41E8-94EF-029EC31429CF}" dt="2017-08-23T09:39:18.189" v="9" actId="2696"/>
        <pc:sldMkLst>
          <pc:docMk/>
          <pc:sldMk cId="3826153304" sldId="295"/>
        </pc:sldMkLst>
      </pc:sldChg>
      <pc:sldChg chg="del">
        <pc:chgData name="Vogelzang Gerrit" userId="5457342c-d2a7-4a65-8edd-e894e5cd9c24" providerId="ADAL" clId="{EECCB09E-D6AA-41E8-94EF-029EC31429CF}" dt="2017-08-23T09:39:32.681" v="10" actId="2696"/>
        <pc:sldMkLst>
          <pc:docMk/>
          <pc:sldMk cId="1482340320" sldId="300"/>
        </pc:sldMkLst>
      </pc:sldChg>
      <pc:sldChg chg="del">
        <pc:chgData name="Vogelzang Gerrit" userId="5457342c-d2a7-4a65-8edd-e894e5cd9c24" providerId="ADAL" clId="{EECCB09E-D6AA-41E8-94EF-029EC31429CF}" dt="2017-08-23T09:39:49.856" v="11" actId="2696"/>
        <pc:sldMkLst>
          <pc:docMk/>
          <pc:sldMk cId="1166622882" sldId="309"/>
        </pc:sldMkLst>
      </pc:sldChg>
      <pc:sldChg chg="del">
        <pc:chgData name="Vogelzang Gerrit" userId="5457342c-d2a7-4a65-8edd-e894e5cd9c24" providerId="ADAL" clId="{EECCB09E-D6AA-41E8-94EF-029EC31429CF}" dt="2017-08-23T09:47:19.472" v="890" actId="2696"/>
        <pc:sldMkLst>
          <pc:docMk/>
          <pc:sldMk cId="1264078885" sldId="316"/>
        </pc:sldMkLst>
      </pc:sldChg>
      <pc:sldChg chg="delSp">
        <pc:chgData name="Vogelzang Gerrit" userId="5457342c-d2a7-4a65-8edd-e894e5cd9c24" providerId="ADAL" clId="{EECCB09E-D6AA-41E8-94EF-029EC31429CF}" dt="2017-08-23T09:48:00.610" v="892" actId="478"/>
        <pc:sldMkLst>
          <pc:docMk/>
          <pc:sldMk cId="2403681460" sldId="323"/>
        </pc:sldMkLst>
        <pc:spChg chg="del">
          <ac:chgData name="Vogelzang Gerrit" userId="5457342c-d2a7-4a65-8edd-e894e5cd9c24" providerId="ADAL" clId="{EECCB09E-D6AA-41E8-94EF-029EC31429CF}" dt="2017-08-23T09:48:00.610" v="892" actId="478"/>
          <ac:spMkLst>
            <pc:docMk/>
            <pc:sldMk cId="2403681460" sldId="323"/>
            <ac:spMk id="4" creationId="{00000000-0000-0000-0000-000000000000}"/>
          </ac:spMkLst>
        </pc:spChg>
      </pc:sldChg>
      <pc:sldChg chg="modSp ord">
        <pc:chgData name="Vogelzang Gerrit" userId="5457342c-d2a7-4a65-8edd-e894e5cd9c24" providerId="ADAL" clId="{EECCB09E-D6AA-41E8-94EF-029EC31429CF}" dt="2017-08-23T09:47:55.655" v="891" actId="20577"/>
        <pc:sldMkLst>
          <pc:docMk/>
          <pc:sldMk cId="2102385992" sldId="324"/>
        </pc:sldMkLst>
        <pc:spChg chg="mod">
          <ac:chgData name="Vogelzang Gerrit" userId="5457342c-d2a7-4a65-8edd-e894e5cd9c24" providerId="ADAL" clId="{EECCB09E-D6AA-41E8-94EF-029EC31429CF}" dt="2017-08-23T09:47:55.655" v="891" actId="20577"/>
          <ac:spMkLst>
            <pc:docMk/>
            <pc:sldMk cId="2102385992" sldId="324"/>
            <ac:spMk id="3" creationId="{00000000-0000-0000-0000-000000000000}"/>
          </ac:spMkLst>
        </pc:spChg>
      </pc:sldChg>
      <pc:sldChg chg="del">
        <pc:chgData name="Vogelzang Gerrit" userId="5457342c-d2a7-4a65-8edd-e894e5cd9c24" providerId="ADAL" clId="{EECCB09E-D6AA-41E8-94EF-029EC31429CF}" dt="2017-08-23T09:40:45.347" v="13" actId="2696"/>
        <pc:sldMkLst>
          <pc:docMk/>
          <pc:sldMk cId="2608883825" sldId="330"/>
        </pc:sldMkLst>
      </pc:sldChg>
      <pc:sldChg chg="del">
        <pc:chgData name="Vogelzang Gerrit" userId="5457342c-d2a7-4a65-8edd-e894e5cd9c24" providerId="ADAL" clId="{EECCB09E-D6AA-41E8-94EF-029EC31429CF}" dt="2017-08-23T09:41:00.303" v="14" actId="2696"/>
        <pc:sldMkLst>
          <pc:docMk/>
          <pc:sldMk cId="2120838827" sldId="332"/>
        </pc:sldMkLst>
      </pc:sldChg>
      <pc:sldChg chg="modSp add">
        <pc:chgData name="Vogelzang Gerrit" userId="5457342c-d2a7-4a65-8edd-e894e5cd9c24" providerId="ADAL" clId="{EECCB09E-D6AA-41E8-94EF-029EC31429CF}" dt="2017-08-23T09:42:40.528" v="335" actId="20577"/>
        <pc:sldMkLst>
          <pc:docMk/>
          <pc:sldMk cId="2699209383" sldId="332"/>
        </pc:sldMkLst>
        <pc:spChg chg="mod">
          <ac:chgData name="Vogelzang Gerrit" userId="5457342c-d2a7-4a65-8edd-e894e5cd9c24" providerId="ADAL" clId="{EECCB09E-D6AA-41E8-94EF-029EC31429CF}" dt="2017-08-23T09:41:29.424" v="26" actId="20577"/>
          <ac:spMkLst>
            <pc:docMk/>
            <pc:sldMk cId="2699209383" sldId="332"/>
            <ac:spMk id="2" creationId="{4E190385-1CF5-417B-87C5-111B1EA11885}"/>
          </ac:spMkLst>
        </pc:spChg>
        <pc:spChg chg="mod">
          <ac:chgData name="Vogelzang Gerrit" userId="5457342c-d2a7-4a65-8edd-e894e5cd9c24" providerId="ADAL" clId="{EECCB09E-D6AA-41E8-94EF-029EC31429CF}" dt="2017-08-23T09:42:40.528" v="335" actId="20577"/>
          <ac:spMkLst>
            <pc:docMk/>
            <pc:sldMk cId="2699209383" sldId="332"/>
            <ac:spMk id="3" creationId="{E0473FE8-0D51-4A80-BF47-54FD6C865E5E}"/>
          </ac:spMkLst>
        </pc:spChg>
        <pc:spChg chg="mod">
          <ac:chgData name="Vogelzang Gerrit" userId="5457342c-d2a7-4a65-8edd-e894e5cd9c24" providerId="ADAL" clId="{EECCB09E-D6AA-41E8-94EF-029EC31429CF}" dt="2017-08-23T09:41:23.383" v="16" actId="27636"/>
          <ac:spMkLst>
            <pc:docMk/>
            <pc:sldMk cId="2699209383" sldId="332"/>
            <ac:spMk id="4" creationId="{9D0FD82F-DDDD-4FDB-A725-DA264E2F4EA0}"/>
          </ac:spMkLst>
        </pc:spChg>
      </pc:sldChg>
      <pc:sldChg chg="modSp add">
        <pc:chgData name="Vogelzang Gerrit" userId="5457342c-d2a7-4a65-8edd-e894e5cd9c24" providerId="ADAL" clId="{EECCB09E-D6AA-41E8-94EF-029EC31429CF}" dt="2017-08-23T09:45:02.545" v="889" actId="20577"/>
        <pc:sldMkLst>
          <pc:docMk/>
          <pc:sldMk cId="3409432694" sldId="333"/>
        </pc:sldMkLst>
        <pc:spChg chg="mod">
          <ac:chgData name="Vogelzang Gerrit" userId="5457342c-d2a7-4a65-8edd-e894e5cd9c24" providerId="ADAL" clId="{EECCB09E-D6AA-41E8-94EF-029EC31429CF}" dt="2017-08-23T09:42:53.780" v="345" actId="20577"/>
          <ac:spMkLst>
            <pc:docMk/>
            <pc:sldMk cId="3409432694" sldId="333"/>
            <ac:spMk id="2" creationId="{B571E0F6-136C-4A90-9A26-A15E1C2DEF82}"/>
          </ac:spMkLst>
        </pc:spChg>
        <pc:spChg chg="mod">
          <ac:chgData name="Vogelzang Gerrit" userId="5457342c-d2a7-4a65-8edd-e894e5cd9c24" providerId="ADAL" clId="{EECCB09E-D6AA-41E8-94EF-029EC31429CF}" dt="2017-08-23T09:45:02.545" v="889" actId="20577"/>
          <ac:spMkLst>
            <pc:docMk/>
            <pc:sldMk cId="3409432694" sldId="333"/>
            <ac:spMk id="3" creationId="{834F17F1-0B56-4B97-8277-51556B8233FB}"/>
          </ac:spMkLst>
        </pc:spChg>
        <pc:spChg chg="mod">
          <ac:chgData name="Vogelzang Gerrit" userId="5457342c-d2a7-4a65-8edd-e894e5cd9c24" providerId="ADAL" clId="{EECCB09E-D6AA-41E8-94EF-029EC31429CF}" dt="2017-08-23T09:42:50.783" v="337" actId="27636"/>
          <ac:spMkLst>
            <pc:docMk/>
            <pc:sldMk cId="3409432694" sldId="333"/>
            <ac:spMk id="4" creationId="{8E26B235-51B8-454A-A621-216C70FF96F2}"/>
          </ac:spMkLst>
        </pc:spChg>
      </pc:sldChg>
    </pc:docChg>
  </pc:docChgLst>
  <pc:docChgLst>
    <pc:chgData name="Vogelzang Gerrit" userId="5457342c-d2a7-4a65-8edd-e894e5cd9c24" providerId="ADAL" clId="{9D25A390-4994-44DB-9012-5C9F14DC7C0F}"/>
    <pc:docChg chg="custSel modSld">
      <pc:chgData name="Vogelzang Gerrit" userId="5457342c-d2a7-4a65-8edd-e894e5cd9c24" providerId="ADAL" clId="{9D25A390-4994-44DB-9012-5C9F14DC7C0F}" dt="2017-08-23T13:52:57.627" v="65" actId="27636"/>
      <pc:docMkLst>
        <pc:docMk/>
      </pc:docMkLst>
      <pc:sldChg chg="modSp">
        <pc:chgData name="Vogelzang Gerrit" userId="5457342c-d2a7-4a65-8edd-e894e5cd9c24" providerId="ADAL" clId="{9D25A390-4994-44DB-9012-5C9F14DC7C0F}" dt="2017-08-23T13:52:57.627" v="65" actId="27636"/>
        <pc:sldMkLst>
          <pc:docMk/>
          <pc:sldMk cId="2335685983" sldId="331"/>
        </pc:sldMkLst>
        <pc:spChg chg="mod">
          <ac:chgData name="Vogelzang Gerrit" userId="5457342c-d2a7-4a65-8edd-e894e5cd9c24" providerId="ADAL" clId="{9D25A390-4994-44DB-9012-5C9F14DC7C0F}" dt="2017-08-23T13:52:57.627" v="65" actId="27636"/>
          <ac:spMkLst>
            <pc:docMk/>
            <pc:sldMk cId="2335685983" sldId="331"/>
            <ac:spMk id="3" creationId="{00000000-0000-0000-0000-000000000000}"/>
          </ac:spMkLst>
        </pc:spChg>
      </pc:sldChg>
    </pc:docChg>
  </pc:docChgLst>
</pc:chgInfo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B5E0D3-E02F-504A-8D3F-595DD2F72C98}" type="datetimeFigureOut">
              <a:rPr lang="nl-NL" smtClean="0"/>
              <a:t>23-8-2017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AB5D4D-6F1B-5F42-8E80-3D346F0E7EE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221712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Even zelf</a:t>
            </a:r>
            <a:r>
              <a:rPr lang="nl-NL" baseline="0" dirty="0"/>
              <a:t> je naam invullen ;-))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FB7AD03-9742-4A69-BFC0-5FDA7E9E25F4}" type="slidenum">
              <a:rPr kumimoji="0" lang="nl-NL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nl-NL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775696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fld id="{8A4D6B1C-BCF2-4E07-BC11-E9BE108D007C}" type="datetime1">
              <a:rPr lang="en-GB"/>
              <a:pPr/>
              <a:t>23/08/2017</a:t>
            </a:fld>
            <a:endParaRPr lang="en-GB"/>
          </a:p>
        </p:txBody>
      </p:sp>
      <p:sp>
        <p:nvSpPr>
          <p:cNvPr id="2969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D493D17-DC38-4B32-A5A3-BC05BC5E4B8E}" type="slidenum">
              <a:rPr lang="en-GB"/>
              <a:pPr/>
              <a:t>19</a:t>
            </a:fld>
            <a:endParaRPr lang="en-GB"/>
          </a:p>
        </p:txBody>
      </p:sp>
      <p:sp>
        <p:nvSpPr>
          <p:cNvPr id="2970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70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849280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fld id="{493CA032-2681-48FC-A5BD-803415E22E25}" type="datetime1">
              <a:rPr lang="en-GB"/>
              <a:pPr/>
              <a:t>23/08/2017</a:t>
            </a:fld>
            <a:endParaRPr lang="en-GB"/>
          </a:p>
        </p:txBody>
      </p:sp>
      <p:sp>
        <p:nvSpPr>
          <p:cNvPr id="2253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891250F-7B96-44E7-A27A-44B7E9002C85}" type="slidenum">
              <a:rPr lang="en-GB"/>
              <a:pPr/>
              <a:t>21</a:t>
            </a:fld>
            <a:endParaRPr lang="en-GB"/>
          </a:p>
        </p:txBody>
      </p:sp>
      <p:sp>
        <p:nvSpPr>
          <p:cNvPr id="2253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168362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B583815-E0E3-4659-BC3C-FBF69E3A12F2}" type="slidenum">
              <a:rPr lang="nl-NL"/>
              <a:pPr/>
              <a:t>23</a:t>
            </a:fld>
            <a:endParaRPr lang="nl-NL"/>
          </a:p>
        </p:txBody>
      </p:sp>
      <p:sp>
        <p:nvSpPr>
          <p:cNvPr id="366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7575" y="744538"/>
            <a:ext cx="4962525" cy="3722687"/>
          </a:xfrm>
          <a:ln/>
        </p:spPr>
      </p:sp>
      <p:sp>
        <p:nvSpPr>
          <p:cNvPr id="366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649472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A003C0-96BF-4101-B32F-BECA55AA1B8B}" type="slidenum">
              <a:rPr lang="nl-NL"/>
              <a:pPr/>
              <a:t>4</a:t>
            </a:fld>
            <a:endParaRPr lang="nl-NL"/>
          </a:p>
        </p:txBody>
      </p:sp>
      <p:sp>
        <p:nvSpPr>
          <p:cNvPr id="2856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7575" y="744538"/>
            <a:ext cx="4962525" cy="3722687"/>
          </a:xfrm>
          <a:ln/>
        </p:spPr>
      </p:sp>
      <p:sp>
        <p:nvSpPr>
          <p:cNvPr id="2856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578907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1F33BDD-7D87-47DE-9EFF-A8AA74F36948}" type="slidenum">
              <a:rPr lang="nl-NL"/>
              <a:pPr/>
              <a:t>5</a:t>
            </a:fld>
            <a:endParaRPr lang="nl-NL"/>
          </a:p>
        </p:txBody>
      </p:sp>
      <p:sp>
        <p:nvSpPr>
          <p:cNvPr id="3102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7575" y="744538"/>
            <a:ext cx="4962525" cy="3722687"/>
          </a:xfrm>
          <a:ln/>
        </p:spPr>
      </p:sp>
      <p:sp>
        <p:nvSpPr>
          <p:cNvPr id="3102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999788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7F39B21-5AF7-4A73-B778-DBBFA9BD020B}" type="slidenum">
              <a:rPr lang="nl-NL"/>
              <a:pPr/>
              <a:t>6</a:t>
            </a:fld>
            <a:endParaRPr lang="nl-NL"/>
          </a:p>
        </p:txBody>
      </p:sp>
      <p:sp>
        <p:nvSpPr>
          <p:cNvPr id="2938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7575" y="744538"/>
            <a:ext cx="4962525" cy="3722687"/>
          </a:xfrm>
          <a:ln/>
        </p:spPr>
      </p:sp>
      <p:sp>
        <p:nvSpPr>
          <p:cNvPr id="2938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475527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F57534A-CDA2-42A0-BD0A-B28800BBC2F4}" type="slidenum">
              <a:rPr lang="nl-NL"/>
              <a:pPr/>
              <a:t>7</a:t>
            </a:fld>
            <a:endParaRPr lang="nl-NL"/>
          </a:p>
        </p:txBody>
      </p:sp>
      <p:sp>
        <p:nvSpPr>
          <p:cNvPr id="2959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7575" y="744538"/>
            <a:ext cx="4962525" cy="3722687"/>
          </a:xfrm>
          <a:ln/>
        </p:spPr>
      </p:sp>
      <p:sp>
        <p:nvSpPr>
          <p:cNvPr id="2959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002806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0C543C3-AD73-49F1-B0B9-9FFE5B756B30}" type="slidenum">
              <a:rPr lang="nl-NL"/>
              <a:pPr/>
              <a:t>8</a:t>
            </a:fld>
            <a:endParaRPr lang="nl-NL"/>
          </a:p>
        </p:txBody>
      </p:sp>
      <p:sp>
        <p:nvSpPr>
          <p:cNvPr id="2887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7575" y="744538"/>
            <a:ext cx="4962525" cy="3722687"/>
          </a:xfrm>
          <a:ln/>
        </p:spPr>
      </p:sp>
      <p:sp>
        <p:nvSpPr>
          <p:cNvPr id="288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600312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F3A7B19-0696-4669-A529-2D04589C4B08}" type="slidenum">
              <a:rPr lang="nl-NL"/>
              <a:pPr/>
              <a:t>11</a:t>
            </a:fld>
            <a:endParaRPr lang="nl-NL"/>
          </a:p>
        </p:txBody>
      </p:sp>
      <p:sp>
        <p:nvSpPr>
          <p:cNvPr id="2979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7575" y="744538"/>
            <a:ext cx="4962525" cy="3722687"/>
          </a:xfrm>
          <a:ln/>
        </p:spPr>
      </p:sp>
      <p:sp>
        <p:nvSpPr>
          <p:cNvPr id="2979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833222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A0AA89B-D612-4C50-8FD1-56E5A297E3B0}" type="slidenum">
              <a:rPr lang="nl-NL"/>
              <a:pPr/>
              <a:t>12</a:t>
            </a:fld>
            <a:endParaRPr lang="nl-NL"/>
          </a:p>
        </p:txBody>
      </p:sp>
      <p:sp>
        <p:nvSpPr>
          <p:cNvPr id="3000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7575" y="744538"/>
            <a:ext cx="4962525" cy="3722687"/>
          </a:xfrm>
          <a:ln/>
        </p:spPr>
      </p:sp>
      <p:sp>
        <p:nvSpPr>
          <p:cNvPr id="3000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019021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896CCF4-3F2C-4843-A560-0D04B4C8917B}" type="slidenum">
              <a:rPr lang="nl-NL"/>
              <a:pPr/>
              <a:t>15</a:t>
            </a:fld>
            <a:endParaRPr lang="nl-NL"/>
          </a:p>
        </p:txBody>
      </p:sp>
      <p:sp>
        <p:nvSpPr>
          <p:cNvPr id="450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7575" y="744538"/>
            <a:ext cx="4962525" cy="3722687"/>
          </a:xfrm>
          <a:ln/>
        </p:spPr>
      </p:sp>
      <p:sp>
        <p:nvSpPr>
          <p:cNvPr id="450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6696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afbeelding 8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863600"/>
            <a:ext cx="9144000" cy="5994400"/>
          </a:xfrm>
        </p:spPr>
        <p:txBody>
          <a:bodyPr anchor="t" anchorCtr="1"/>
          <a:lstStyle/>
          <a:p>
            <a:r>
              <a:rPr lang="nl-NL" dirty="0"/>
              <a:t>afbeelding toevoegen (optioneel)</a:t>
            </a:r>
          </a:p>
        </p:txBody>
      </p:sp>
      <p:sp>
        <p:nvSpPr>
          <p:cNvPr id="10" name="Rechthoek 9"/>
          <p:cNvSpPr/>
          <p:nvPr userDrawn="1"/>
        </p:nvSpPr>
        <p:spPr>
          <a:xfrm>
            <a:off x="2766703" y="2844800"/>
            <a:ext cx="6377297" cy="2032000"/>
          </a:xfrm>
          <a:prstGeom prst="rect">
            <a:avLst/>
          </a:prstGeom>
          <a:solidFill>
            <a:srgbClr val="98865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766704" y="3420987"/>
            <a:ext cx="6102660" cy="65037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b="1" i="0">
                <a:latin typeface="Helvetica Neue"/>
                <a:cs typeface="Helvetica Neue"/>
              </a:defRPr>
            </a:lvl1pPr>
          </a:lstStyle>
          <a:p>
            <a:r>
              <a:rPr lang="nl-NL" dirty="0"/>
              <a:t>titel in kleine letters</a:t>
            </a:r>
            <a:endParaRPr lang="en-US" dirty="0"/>
          </a:p>
        </p:txBody>
      </p:sp>
      <p:sp>
        <p:nvSpPr>
          <p:cNvPr id="17" name="Content Placeholder 2"/>
          <p:cNvSpPr>
            <a:spLocks noGrp="1"/>
          </p:cNvSpPr>
          <p:nvPr>
            <p:ph idx="16" hasCustomPrompt="1"/>
          </p:nvPr>
        </p:nvSpPr>
        <p:spPr>
          <a:xfrm>
            <a:off x="2766705" y="3984455"/>
            <a:ext cx="6102660" cy="393744"/>
          </a:xfrm>
        </p:spPr>
        <p:txBody>
          <a:bodyPr/>
          <a:lstStyle>
            <a:lvl1pPr marL="0" indent="0">
              <a:buFont typeface="Arial"/>
              <a:buNone/>
              <a:defRPr b="0" i="0">
                <a:solidFill>
                  <a:schemeClr val="bg1"/>
                </a:solidFill>
                <a:latin typeface="Helvetica Neue"/>
                <a:cs typeface="Helvetica Neue"/>
              </a:defRPr>
            </a:lvl1pPr>
          </a:lstStyle>
          <a:p>
            <a:r>
              <a:rPr lang="nl-NL" dirty="0"/>
              <a:t>titel in kleine letters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62126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766703" y="1096887"/>
            <a:ext cx="6102660" cy="65037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b="1" i="0">
                <a:latin typeface="Helvetica Neue"/>
                <a:cs typeface="Helvetica Neue"/>
              </a:defRPr>
            </a:lvl1pPr>
          </a:lstStyle>
          <a:p>
            <a:r>
              <a:rPr lang="nl-NL" dirty="0"/>
              <a:t>titel in kleine letters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3" hasCustomPrompt="1"/>
          </p:nvPr>
        </p:nvSpPr>
        <p:spPr>
          <a:xfrm>
            <a:off x="2766703" y="2384425"/>
            <a:ext cx="6102660" cy="3952875"/>
          </a:xfrm>
        </p:spPr>
        <p:txBody>
          <a:bodyPr/>
          <a:lstStyle>
            <a:lvl1pPr marL="0" indent="0">
              <a:buFontTx/>
              <a:buNone/>
              <a:defRPr b="1" i="0" baseline="0">
                <a:latin typeface="Helvetica Neue"/>
                <a:cs typeface="Helvetica Neue"/>
              </a:defRPr>
            </a:lvl1pPr>
          </a:lstStyle>
          <a:p>
            <a:r>
              <a:rPr lang="nl-NL" dirty="0"/>
              <a:t>Gebruik deze gehele 2/3-kolom voor de belangrijke gegevens of afbeeldingen.</a:t>
            </a:r>
          </a:p>
          <a:p>
            <a:endParaRPr lang="nl-NL" dirty="0"/>
          </a:p>
          <a:p>
            <a:pPr marL="342900" indent="-342900">
              <a:buFont typeface="Arial"/>
              <a:buChar char="•"/>
            </a:pPr>
            <a:r>
              <a:rPr lang="nl-NL" dirty="0"/>
              <a:t>of </a:t>
            </a:r>
            <a:r>
              <a:rPr lang="nl-NL" dirty="0" err="1"/>
              <a:t>bullets</a:t>
            </a:r>
            <a:endParaRPr lang="nl-NL" dirty="0"/>
          </a:p>
          <a:p>
            <a:pPr marL="342900" indent="-342900">
              <a:buFont typeface="Arial"/>
              <a:buChar char="•"/>
            </a:pPr>
            <a:r>
              <a:rPr lang="nl-NL" dirty="0"/>
              <a:t>en nog meer </a:t>
            </a:r>
            <a:r>
              <a:rPr lang="nl-NL" dirty="0" err="1"/>
              <a:t>bullets</a:t>
            </a:r>
            <a:endParaRPr lang="nl-NL" dirty="0"/>
          </a:p>
          <a:p>
            <a:pPr marL="342900" indent="-342900">
              <a:buFont typeface="Arial"/>
              <a:buChar char="•"/>
            </a:pPr>
            <a:r>
              <a:rPr lang="nl-NL" dirty="0"/>
              <a:t>einde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idx="16" hasCustomPrompt="1"/>
          </p:nvPr>
        </p:nvSpPr>
        <p:spPr>
          <a:xfrm>
            <a:off x="2766704" y="1660355"/>
            <a:ext cx="6102660" cy="393744"/>
          </a:xfrm>
        </p:spPr>
        <p:txBody>
          <a:bodyPr/>
          <a:lstStyle>
            <a:lvl1pPr marL="0" indent="0">
              <a:buFont typeface="Arial"/>
              <a:buNone/>
              <a:defRPr b="0" i="0">
                <a:latin typeface="Helvetica Neue"/>
                <a:cs typeface="Helvetica Neue"/>
              </a:defRPr>
            </a:lvl1pPr>
          </a:lstStyle>
          <a:p>
            <a:r>
              <a:rPr lang="nl-NL" dirty="0"/>
              <a:t>titel in kleine letters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7" hasCustomPrompt="1"/>
          </p:nvPr>
        </p:nvSpPr>
        <p:spPr>
          <a:xfrm>
            <a:off x="2766703" y="381569"/>
            <a:ext cx="6102659" cy="365125"/>
          </a:xfrm>
        </p:spPr>
        <p:txBody>
          <a:bodyPr>
            <a:normAutofit/>
          </a:bodyPr>
          <a:lstStyle>
            <a:lvl1pPr marL="0" indent="0" algn="r">
              <a:buFont typeface="Arial"/>
              <a:buNone/>
              <a:defRPr sz="1200" b="0" i="0">
                <a:solidFill>
                  <a:schemeClr val="bg1"/>
                </a:solidFill>
                <a:latin typeface="Helvetica Neue"/>
                <a:cs typeface="Helvetica Neue"/>
              </a:defRPr>
            </a:lvl1pPr>
          </a:lstStyle>
          <a:p>
            <a:fld id="{C39CD6CD-D22F-ED4D-A51C-BA6EDB5BCAE0}" type="slidenum">
              <a:rPr lang="en-US" smtClean="0"/>
              <a:t>‹nr.›</a:t>
            </a:fld>
            <a:r>
              <a:rPr lang="en-US" dirty="0"/>
              <a:t> van 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9" hasCustomPrompt="1"/>
          </p:nvPr>
        </p:nvSpPr>
        <p:spPr>
          <a:xfrm>
            <a:off x="145143" y="2384425"/>
            <a:ext cx="2458357" cy="3952875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400" b="0" i="0">
                <a:solidFill>
                  <a:schemeClr val="bg1">
                    <a:lumMod val="65000"/>
                  </a:schemeClr>
                </a:solidFill>
                <a:latin typeface="Helvetica Neue"/>
                <a:cs typeface="Helvetica Neue"/>
              </a:defRPr>
            </a:lvl1pPr>
          </a:lstStyle>
          <a:p>
            <a:r>
              <a:rPr lang="nl-NL" dirty="0"/>
              <a:t>Eventuele aantekeningen, verduidelijkingen of bronvermelding komen in deze 1/3-kolom.</a:t>
            </a:r>
          </a:p>
          <a:p>
            <a:endParaRPr lang="nl-NL" dirty="0"/>
          </a:p>
          <a:p>
            <a:r>
              <a:rPr lang="nl-NL" dirty="0"/>
              <a:t>hallo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82373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8" descr="titeldia MET FOTO SMAL NL.jp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Rechte verbindingslijn 10"/>
          <p:cNvCxnSpPr>
            <a:cxnSpLocks noChangeShapeType="1"/>
          </p:cNvCxnSpPr>
          <p:nvPr/>
        </p:nvCxnSpPr>
        <p:spPr bwMode="auto">
          <a:xfrm>
            <a:off x="0" y="836613"/>
            <a:ext cx="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6" name="Rechthoek 11"/>
          <p:cNvSpPr>
            <a:spLocks noChangeArrowheads="1"/>
          </p:cNvSpPr>
          <p:nvPr userDrawn="1"/>
        </p:nvSpPr>
        <p:spPr bwMode="auto">
          <a:xfrm>
            <a:off x="6102350" y="279400"/>
            <a:ext cx="2474913" cy="358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algn="ctr">
              <a:spcBef>
                <a:spcPct val="25000"/>
              </a:spcBef>
              <a:buFont typeface="Wingdings" panose="05000000000000000000" pitchFamily="2" charset="2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ctr">
              <a:spcBef>
                <a:spcPct val="25000"/>
              </a:spcBef>
              <a:buFont typeface="Wingdings" panose="05000000000000000000" pitchFamily="2" charset="2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ctr">
              <a:spcBef>
                <a:spcPct val="25000"/>
              </a:spcBef>
              <a:buFont typeface="Wingdings" panose="05000000000000000000" pitchFamily="2" charset="2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ctr">
              <a:spcBef>
                <a:spcPct val="25000"/>
              </a:spcBef>
              <a:buFont typeface="Wingdings" panose="05000000000000000000" pitchFamily="2" charset="2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ctr">
              <a:spcBef>
                <a:spcPct val="25000"/>
              </a:spcBef>
              <a:buFont typeface="Wingdings" panose="05000000000000000000" pitchFamily="2" charset="2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25000"/>
              </a:spcBef>
              <a:spcAft>
                <a:spcPct val="0"/>
              </a:spcAft>
              <a:buFont typeface="Wingdings" panose="05000000000000000000" pitchFamily="2" charset="2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25000"/>
              </a:spcBef>
              <a:spcAft>
                <a:spcPct val="0"/>
              </a:spcAft>
              <a:buFont typeface="Wingdings" panose="05000000000000000000" pitchFamily="2" charset="2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25000"/>
              </a:spcBef>
              <a:spcAft>
                <a:spcPct val="0"/>
              </a:spcAft>
              <a:buFont typeface="Wingdings" panose="05000000000000000000" pitchFamily="2" charset="2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25000"/>
              </a:spcBef>
              <a:spcAft>
                <a:spcPct val="0"/>
              </a:spcAft>
              <a:buFont typeface="Wingdings" panose="05000000000000000000" pitchFamily="2" charset="2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l" eaLnBrk="1" hangingPunct="1">
              <a:lnSpc>
                <a:spcPct val="90000"/>
              </a:lnSpc>
              <a:spcBef>
                <a:spcPct val="0"/>
              </a:spcBef>
              <a:buFontTx/>
              <a:buNone/>
              <a:defRPr/>
            </a:pPr>
            <a:endParaRPr lang="nl-NL" sz="3600" b="1">
              <a:solidFill>
                <a:srgbClr val="000000"/>
              </a:solidFill>
              <a:ea typeface="+mn-ea"/>
            </a:endParaRPr>
          </a:p>
        </p:txBody>
      </p:sp>
      <p:pic>
        <p:nvPicPr>
          <p:cNvPr id="7" name="Afbeelding 12" descr="logoNLl-transparant.png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8375" y="179388"/>
            <a:ext cx="2519363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9104" name="Rectangle 16"/>
          <p:cNvSpPr>
            <a:spLocks noGrp="1" noChangeArrowheads="1"/>
          </p:cNvSpPr>
          <p:nvPr>
            <p:ph type="ctrTitle" sz="quarter"/>
          </p:nvPr>
        </p:nvSpPr>
        <p:spPr>
          <a:xfrm>
            <a:off x="1440000" y="1620000"/>
            <a:ext cx="7058300" cy="504255"/>
          </a:xfrm>
        </p:spPr>
        <p:txBody>
          <a:bodyPr anchor="t"/>
          <a:lstStyle>
            <a:lvl1pPr algn="l">
              <a:lnSpc>
                <a:spcPct val="100000"/>
              </a:lnSpc>
              <a:defRPr sz="2300" b="1" baseline="0">
                <a:solidFill>
                  <a:srgbClr val="E11837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nl-NL" noProof="0"/>
              <a:t>Klik om de stijl te bewerken</a:t>
            </a:r>
          </a:p>
        </p:txBody>
      </p:sp>
      <p:sp>
        <p:nvSpPr>
          <p:cNvPr id="15" name="Subtitle 2"/>
          <p:cNvSpPr>
            <a:spLocks noGrp="1"/>
          </p:cNvSpPr>
          <p:nvPr>
            <p:ph type="subTitle" idx="4294967295"/>
          </p:nvPr>
        </p:nvSpPr>
        <p:spPr>
          <a:xfrm>
            <a:off x="6147175" y="3780000"/>
            <a:ext cx="2340259" cy="459090"/>
          </a:xfrm>
        </p:spPr>
        <p:txBody>
          <a:bodyPr/>
          <a:lstStyle>
            <a:lvl1pPr algn="ctr">
              <a:buNone/>
              <a:defRPr sz="1400"/>
            </a:lvl1pPr>
          </a:lstStyle>
          <a:p>
            <a:r>
              <a:rPr lang="nl-NL"/>
              <a:t>Klik om de ondertitelstijl van het model te bewerken</a:t>
            </a:r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0"/>
          </p:nvPr>
        </p:nvSpPr>
        <p:spPr>
          <a:xfrm>
            <a:off x="1422400" y="6376988"/>
            <a:ext cx="3279775" cy="215900"/>
          </a:xfrm>
          <a:prstGeom prst="rect">
            <a:avLst/>
          </a:prstGeom>
        </p:spPr>
        <p:txBody>
          <a:bodyPr anchor="b">
            <a:spAutoFit/>
          </a:bodyPr>
          <a:lstStyle>
            <a:lvl1pPr algn="l" fontAlgn="base">
              <a:spcBef>
                <a:spcPct val="25000"/>
              </a:spcBef>
              <a:spcAft>
                <a:spcPct val="0"/>
              </a:spcAft>
              <a:buFont typeface="Wingdings" panose="05000000000000000000" pitchFamily="2" charset="2"/>
              <a:buNone/>
              <a:defRPr sz="8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021727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Titel en objec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364163"/>
            <a:ext cx="1427163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2400" y="773113"/>
            <a:ext cx="7181850" cy="109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Afbeelding 11" descr="logoNLl-transparant.png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8375" y="179388"/>
            <a:ext cx="2519363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440000" y="900000"/>
            <a:ext cx="7127190" cy="504701"/>
          </a:xfrm>
        </p:spPr>
        <p:txBody>
          <a:bodyPr/>
          <a:lstStyle>
            <a:lvl1pPr>
              <a:defRPr baseline="0">
                <a:solidFill>
                  <a:srgbClr val="E11837"/>
                </a:solidFill>
              </a:defRPr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440000" y="1620000"/>
            <a:ext cx="7110789" cy="3744215"/>
          </a:xfrm>
        </p:spPr>
        <p:txBody>
          <a:bodyPr/>
          <a:lstStyle>
            <a:lvl1pPr marL="355600" indent="-355600">
              <a:defRPr sz="2800">
                <a:latin typeface="Arial" pitchFamily="34" charset="0"/>
                <a:cs typeface="Arial" pitchFamily="34" charset="0"/>
              </a:defRPr>
            </a:lvl1pPr>
            <a:lvl2pPr marL="712788" indent="-357188">
              <a:defRPr sz="2400" b="0"/>
            </a:lvl2pPr>
            <a:lvl3pPr marL="985838" indent="-273050">
              <a:defRPr sz="2000" b="0"/>
            </a:lvl3pPr>
            <a:lvl4pPr marL="1341438" indent="-260350">
              <a:defRPr/>
            </a:lvl4pPr>
            <a:lvl5pPr marL="1614488" indent="-273050">
              <a:defRPr/>
            </a:lvl5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7" name="Tijdelijke aanduiding voor voettekst 3"/>
          <p:cNvSpPr>
            <a:spLocks noGrp="1"/>
          </p:cNvSpPr>
          <p:nvPr>
            <p:ph type="ftr" sz="quarter" idx="10"/>
          </p:nvPr>
        </p:nvSpPr>
        <p:spPr>
          <a:xfrm>
            <a:off x="2001838" y="6359525"/>
            <a:ext cx="2895600" cy="338138"/>
          </a:xfrm>
          <a:prstGeom prst="rect">
            <a:avLst/>
          </a:prstGeom>
        </p:spPr>
        <p:txBody>
          <a:bodyPr/>
          <a:lstStyle>
            <a:lvl1pPr algn="l" fontAlgn="base">
              <a:spcBef>
                <a:spcPct val="25000"/>
              </a:spcBef>
              <a:spcAft>
                <a:spcPct val="0"/>
              </a:spcAft>
              <a:buFont typeface="Wingdings" panose="05000000000000000000" pitchFamily="2" charset="2"/>
              <a:buNone/>
              <a:defRPr sz="10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8" name="Tijdelijke aanduiding voor dianummer 4"/>
          <p:cNvSpPr>
            <a:spLocks noGrp="1"/>
          </p:cNvSpPr>
          <p:nvPr>
            <p:ph type="sldNum" sz="quarter" idx="11"/>
          </p:nvPr>
        </p:nvSpPr>
        <p:spPr>
          <a:xfrm>
            <a:off x="1441450" y="6359525"/>
            <a:ext cx="458788" cy="338138"/>
          </a:xfrm>
          <a:prstGeom prst="rect">
            <a:avLst/>
          </a:prstGeom>
        </p:spPr>
        <p:txBody>
          <a:bodyPr/>
          <a:lstStyle>
            <a:lvl1pPr>
              <a:spcBef>
                <a:spcPct val="25000"/>
              </a:spcBef>
              <a:buFont typeface="Wingdings" charset="0"/>
              <a:buNone/>
              <a:defRPr smtClean="0"/>
            </a:lvl1pPr>
          </a:lstStyle>
          <a:p>
            <a:pPr>
              <a:defRPr/>
            </a:pPr>
            <a:fld id="{42A90D9E-9510-0E46-ADEA-A4DD8EC8D5E3}" type="slidenum">
              <a:rPr lang="nl-NL"/>
              <a:pPr>
                <a:defRPr/>
              </a:pPr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784656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454700" y="900000"/>
            <a:ext cx="7122745" cy="643932"/>
          </a:xfrm>
        </p:spPr>
        <p:txBody>
          <a:bodyPr/>
          <a:lstStyle>
            <a:lvl1pPr>
              <a:defRPr sz="2800"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1454700" y="1577779"/>
            <a:ext cx="3432336" cy="501071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1454700" y="2160000"/>
            <a:ext cx="3420000" cy="3157146"/>
          </a:xfrm>
        </p:spPr>
        <p:txBody>
          <a:bodyPr/>
          <a:lstStyle>
            <a:lvl1pPr marL="177800" indent="-177800">
              <a:defRPr sz="1600" b="0"/>
            </a:lvl1pPr>
            <a:lvl2pPr marL="355600" indent="-177800">
              <a:defRPr sz="1400" b="0"/>
            </a:lvl2pPr>
            <a:lvl3pPr marL="534988" indent="-179388">
              <a:defRPr sz="1200" b="0"/>
            </a:lvl3pPr>
            <a:lvl4pPr marL="712788" indent="-177800">
              <a:defRPr sz="1000" b="0"/>
            </a:lvl4pPr>
            <a:lvl5pPr marL="903288" indent="-190500">
              <a:defRPr sz="800" b="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5153892" y="1580118"/>
            <a:ext cx="3423554" cy="498732"/>
          </a:xfrm>
        </p:spPr>
        <p:txBody>
          <a:bodyPr anchor="b"/>
          <a:lstStyle>
            <a:lvl1pPr marL="0" indent="0">
              <a:buNone/>
              <a:defRPr sz="18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5153891" y="2160000"/>
            <a:ext cx="3420000" cy="3157146"/>
          </a:xfrm>
        </p:spPr>
        <p:txBody>
          <a:bodyPr/>
          <a:lstStyle>
            <a:lvl1pPr marL="177800" indent="-177800">
              <a:defRPr sz="1600" b="0"/>
            </a:lvl1pPr>
            <a:lvl2pPr marL="355600" indent="-177800">
              <a:defRPr sz="1400" b="0"/>
            </a:lvl2pPr>
            <a:lvl3pPr marL="534988" indent="-179388">
              <a:defRPr sz="1200" b="0"/>
            </a:lvl3pPr>
            <a:lvl4pPr marL="712788" indent="-177800">
              <a:defRPr sz="1000" b="0"/>
            </a:lvl4pPr>
            <a:lvl5pPr marL="903288" indent="-190500">
              <a:defRPr sz="800" b="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8" name="Tijdelijke aanduiding voor voettekst 6"/>
          <p:cNvSpPr>
            <a:spLocks noGrp="1"/>
          </p:cNvSpPr>
          <p:nvPr>
            <p:ph type="ftr" sz="quarter" idx="10"/>
          </p:nvPr>
        </p:nvSpPr>
        <p:spPr>
          <a:xfrm>
            <a:off x="1935163" y="6381750"/>
            <a:ext cx="3492500" cy="339725"/>
          </a:xfrm>
          <a:prstGeom prst="rect">
            <a:avLst/>
          </a:prstGeom>
        </p:spPr>
        <p:txBody>
          <a:bodyPr/>
          <a:lstStyle>
            <a:lvl1pPr fontAlgn="base">
              <a:spcBef>
                <a:spcPct val="25000"/>
              </a:spcBef>
              <a:spcAft>
                <a:spcPct val="0"/>
              </a:spcAft>
              <a:buFont typeface="Wingdings" panose="05000000000000000000" pitchFamily="2" charset="2"/>
              <a:buNone/>
              <a:defRPr sz="1400">
                <a:latin typeface="+mn-lt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9" name="Tijdelijke aanduiding voor dianummer 7"/>
          <p:cNvSpPr>
            <a:spLocks noGrp="1"/>
          </p:cNvSpPr>
          <p:nvPr>
            <p:ph type="sldNum" sz="quarter" idx="11"/>
          </p:nvPr>
        </p:nvSpPr>
        <p:spPr>
          <a:xfrm>
            <a:off x="1404938" y="6381750"/>
            <a:ext cx="557212" cy="339725"/>
          </a:xfrm>
          <a:prstGeom prst="rect">
            <a:avLst/>
          </a:prstGeom>
        </p:spPr>
        <p:txBody>
          <a:bodyPr/>
          <a:lstStyle>
            <a:lvl1pPr>
              <a:spcBef>
                <a:spcPct val="25000"/>
              </a:spcBef>
              <a:buFont typeface="Wingdings" charset="0"/>
              <a:buNone/>
              <a:defRPr smtClean="0"/>
            </a:lvl1pPr>
          </a:lstStyle>
          <a:p>
            <a:pPr>
              <a:defRPr/>
            </a:pPr>
            <a:fld id="{A0C72C1C-28C5-B34A-9CE2-EB297BDA35B0}" type="slidenum">
              <a:rPr lang="nl-NL"/>
              <a:pPr>
                <a:defRPr/>
              </a:pPr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617217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el, tekst en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48813" y="1143000"/>
            <a:ext cx="7411915" cy="1143000"/>
          </a:xfrm>
        </p:spPr>
        <p:txBody>
          <a:bodyPr/>
          <a:lstStyle/>
          <a:p>
            <a:r>
              <a:rPr lang="nl-NL"/>
              <a:t>Klik om de stijl te bewerken</a:t>
            </a:r>
            <a:endParaRPr lang="en-US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sz="half" idx="1"/>
          </p:nvPr>
        </p:nvSpPr>
        <p:spPr>
          <a:xfrm>
            <a:off x="748812" y="2273300"/>
            <a:ext cx="3635619" cy="4114800"/>
          </a:xfrm>
        </p:spPr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525108" y="2273300"/>
            <a:ext cx="3635620" cy="4114800"/>
          </a:xfrm>
        </p:spPr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1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B9A5A536-992E-4B07-AF26-7363209B47A3}" type="slidenum">
              <a:rPr lang="en-US" altLang="en-US"/>
              <a:pPr/>
              <a:t>‹nr.›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04680872"/>
      </p:ext>
    </p:extLst>
  </p:cSld>
  <p:clrMapOvr>
    <a:masterClrMapping/>
  </p:clrMapOvr>
  <p:transition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Rectangle 2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©HAN</a:t>
            </a:r>
          </a:p>
        </p:txBody>
      </p:sp>
      <p:sp>
        <p:nvSpPr>
          <p:cNvPr id="4" name="Rectangle 2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13496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3.emf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emf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00801" y="1096887"/>
            <a:ext cx="6087613" cy="69299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nl-NL" dirty="0"/>
              <a:t>titels in kleine letters!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00800" y="2384425"/>
            <a:ext cx="6068562" cy="37417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  <a:endParaRPr lang="en-US" dirty="0"/>
          </a:p>
        </p:txBody>
      </p:sp>
      <p:pic>
        <p:nvPicPr>
          <p:cNvPr id="18" name="Afbeelding 17" descr="logooo.pdf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63" y="473870"/>
            <a:ext cx="1877156" cy="324326"/>
          </a:xfrm>
          <a:prstGeom prst="rect">
            <a:avLst/>
          </a:prstGeom>
        </p:spPr>
      </p:pic>
      <p:pic>
        <p:nvPicPr>
          <p:cNvPr id="20" name="Afbeelding 19" descr="logo_han.pdf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5671" y="6416822"/>
            <a:ext cx="653691" cy="161997"/>
          </a:xfrm>
          <a:prstGeom prst="rect">
            <a:avLst/>
          </a:prstGeom>
        </p:spPr>
      </p:pic>
      <p:pic>
        <p:nvPicPr>
          <p:cNvPr id="4" name="Afbeelding 3" descr="balkjekarton.pdf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870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1371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b="1" i="0" kern="1200">
          <a:solidFill>
            <a:schemeClr val="tx1"/>
          </a:solidFill>
          <a:latin typeface="Helvetica Neue"/>
          <a:ea typeface="+mj-ea"/>
          <a:cs typeface="Helvetica Neue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Arial"/>
        <a:buNone/>
        <a:defRPr sz="2000" b="1" i="0" kern="1200">
          <a:solidFill>
            <a:schemeClr val="tx1"/>
          </a:solidFill>
          <a:latin typeface="Helvetica Neue"/>
          <a:ea typeface="+mn-ea"/>
          <a:cs typeface="Helvetica Neue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000" b="0" i="0" kern="1200">
          <a:solidFill>
            <a:schemeClr val="tx1"/>
          </a:solidFill>
          <a:latin typeface="Helvetica Neue"/>
          <a:ea typeface="+mn-ea"/>
          <a:cs typeface="Helvetica Neue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600" b="0" i="0" kern="1200">
          <a:solidFill>
            <a:schemeClr val="tx1"/>
          </a:solidFill>
          <a:latin typeface="Helvetica Neue"/>
          <a:ea typeface="+mn-ea"/>
          <a:cs typeface="Helvetica Neue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200" b="1" i="1" kern="1200">
          <a:solidFill>
            <a:schemeClr val="tx1"/>
          </a:solidFill>
          <a:latin typeface="Helvetica Neue Light"/>
          <a:ea typeface="+mn-ea"/>
          <a:cs typeface="Helvetica Neue Light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200" b="1" i="1" kern="1200">
          <a:solidFill>
            <a:schemeClr val="tx1"/>
          </a:solidFill>
          <a:latin typeface="Helvetica Neue Light"/>
          <a:ea typeface="+mn-ea"/>
          <a:cs typeface="Helvetica Neue Light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25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hyperlink" Target="http://www.youtube.com/watch?v=GrV2SZuRPv0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1GASIA9M2WY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wirify.com/" TargetMode="External"/><Relationship Id="rId5" Type="http://schemas.openxmlformats.org/officeDocument/2006/relationships/hyperlink" Target="http://www.youtube.com/watch?v=aJTuFRaIi_g" TargetMode="External"/><Relationship Id="rId4" Type="http://schemas.openxmlformats.org/officeDocument/2006/relationships/hyperlink" Target="http://www.youtube.com/watch?v=vQyrMMAbXgc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pencil.evolus.vn/" TargetMode="External"/><Relationship Id="rId2" Type="http://schemas.openxmlformats.org/officeDocument/2006/relationships/hyperlink" Target="https://balsamiq.com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w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w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jdelijke aanduiding voor afbeelding 9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2766705" y="2859513"/>
            <a:ext cx="6102660" cy="650375"/>
          </a:xfrm>
        </p:spPr>
        <p:txBody>
          <a:bodyPr/>
          <a:lstStyle/>
          <a:p>
            <a:r>
              <a:rPr lang="nl-NL" dirty="0"/>
              <a:t>System Analysis &amp; Quality</a:t>
            </a:r>
            <a:br>
              <a:rPr lang="nl-NL" dirty="0"/>
            </a:br>
            <a:r>
              <a:rPr lang="nl-NL" dirty="0"/>
              <a:t>week 6 les 3</a:t>
            </a:r>
          </a:p>
        </p:txBody>
      </p:sp>
      <p:sp>
        <p:nvSpPr>
          <p:cNvPr id="2" name="Tekstvak 1"/>
          <p:cNvSpPr txBox="1"/>
          <p:nvPr/>
        </p:nvSpPr>
        <p:spPr>
          <a:xfrm>
            <a:off x="1115616" y="6246604"/>
            <a:ext cx="5035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© HAN, behalve daar waar anders aangegeven</a:t>
            </a:r>
          </a:p>
        </p:txBody>
      </p:sp>
      <p:pic>
        <p:nvPicPr>
          <p:cNvPr id="6" name="Afbeelding 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089" y="4138273"/>
            <a:ext cx="1633591" cy="1500917"/>
          </a:xfrm>
          <a:prstGeom prst="rect">
            <a:avLst/>
          </a:prstGeom>
          <a:solidFill>
            <a:srgbClr val="FFC000"/>
          </a:solidFill>
        </p:spPr>
      </p:pic>
      <p:sp>
        <p:nvSpPr>
          <p:cNvPr id="11" name="Tijdelijke aanduiding voor inhoud 10"/>
          <p:cNvSpPr>
            <a:spLocks noGrp="1"/>
          </p:cNvSpPr>
          <p:nvPr>
            <p:ph idx="16"/>
          </p:nvPr>
        </p:nvSpPr>
        <p:spPr/>
        <p:txBody>
          <a:bodyPr>
            <a:normAutofit lnSpcReduction="10000"/>
          </a:bodyPr>
          <a:lstStyle/>
          <a:p>
            <a:r>
              <a:rPr lang="nl-NL" dirty="0"/>
              <a:t>SAQ I-Propedeuse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405131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3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Compositie</a:t>
            </a:r>
            <a:br>
              <a:rPr lang="nl-NL" dirty="0"/>
            </a:br>
            <a:r>
              <a:rPr lang="nl-NL" dirty="0"/>
              <a:t>Stramien – voorbeeld</a:t>
            </a:r>
          </a:p>
        </p:txBody>
      </p:sp>
      <p:sp>
        <p:nvSpPr>
          <p:cNvPr id="2" name="Tijdelijke aanduiding voor inhoud 1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6"/>
          </p:nvPr>
        </p:nvSpPr>
        <p:spPr/>
        <p:txBody>
          <a:bodyPr>
            <a:normAutofit lnSpcReduction="10000"/>
          </a:bodyPr>
          <a:lstStyle/>
          <a:p>
            <a:endParaRPr lang="en-GB"/>
          </a:p>
        </p:txBody>
      </p:sp>
      <p:sp>
        <p:nvSpPr>
          <p:cNvPr id="4" name="Tijdelijke aanduiding voor inhoud 3"/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ijdelijke aanduiding voor inhoud 4"/>
          <p:cNvSpPr>
            <a:spLocks noGrp="1"/>
          </p:cNvSpPr>
          <p:nvPr>
            <p:ph idx="19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314379" name="Picture 1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6101" y="3067050"/>
            <a:ext cx="4038600" cy="3551238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</p:pic>
      <p:pic>
        <p:nvPicPr>
          <p:cNvPr id="314380" name="Picture 1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76800" y="3065463"/>
            <a:ext cx="4021138" cy="3552825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41697258"/>
      </p:ext>
    </p:extLst>
  </p:cSld>
  <p:clrMapOvr>
    <a:masterClrMapping/>
  </p:clrMapOvr>
  <p:transition spd="med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Compositie</a:t>
            </a:r>
            <a:br>
              <a:rPr lang="nl-NL" dirty="0"/>
            </a:br>
            <a:r>
              <a:rPr lang="nl-NL" dirty="0"/>
              <a:t>Stramien – weinig</a:t>
            </a:r>
          </a:p>
        </p:txBody>
      </p:sp>
      <p:sp>
        <p:nvSpPr>
          <p:cNvPr id="2" name="Tijdelijke aanduiding voor inhoud 1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6"/>
          </p:nvPr>
        </p:nvSpPr>
        <p:spPr/>
        <p:txBody>
          <a:bodyPr>
            <a:normAutofit lnSpcReduction="10000"/>
          </a:bodyPr>
          <a:lstStyle/>
          <a:p>
            <a:endParaRPr lang="en-GB"/>
          </a:p>
        </p:txBody>
      </p:sp>
      <p:sp>
        <p:nvSpPr>
          <p:cNvPr id="4" name="Tijdelijke aanduiding voor inhoud 3"/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ijdelijke aanduiding voor inhoud 4"/>
          <p:cNvSpPr>
            <a:spLocks noGrp="1"/>
          </p:cNvSpPr>
          <p:nvPr>
            <p:ph idx="19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29696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9690" y="2384425"/>
            <a:ext cx="6634596" cy="44771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4492911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Compositie</a:t>
            </a:r>
            <a:br>
              <a:rPr lang="nl-NL" dirty="0"/>
            </a:br>
            <a:r>
              <a:rPr lang="nl-NL" dirty="0"/>
              <a:t>Stramien – veel</a:t>
            </a:r>
          </a:p>
        </p:txBody>
      </p:sp>
      <p:sp>
        <p:nvSpPr>
          <p:cNvPr id="2" name="Tijdelijke aanduiding voor inhoud 1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6"/>
          </p:nvPr>
        </p:nvSpPr>
        <p:spPr/>
        <p:txBody>
          <a:bodyPr>
            <a:normAutofit lnSpcReduction="10000"/>
          </a:bodyPr>
          <a:lstStyle/>
          <a:p>
            <a:endParaRPr lang="en-GB"/>
          </a:p>
        </p:txBody>
      </p:sp>
      <p:sp>
        <p:nvSpPr>
          <p:cNvPr id="4" name="Tijdelijke aanduiding voor inhoud 3"/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ijdelijke aanduiding voor inhoud 4"/>
          <p:cNvSpPr>
            <a:spLocks noGrp="1"/>
          </p:cNvSpPr>
          <p:nvPr>
            <p:ph idx="19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29901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66704" y="2384426"/>
            <a:ext cx="5676652" cy="3957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4022169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3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Compositie</a:t>
            </a:r>
            <a:br>
              <a:rPr lang="nl-NL"/>
            </a:br>
            <a:r>
              <a:rPr lang="nl-NL"/>
              <a:t>Stramien – consistentie</a:t>
            </a:r>
          </a:p>
        </p:txBody>
      </p:sp>
      <p:sp>
        <p:nvSpPr>
          <p:cNvPr id="315402" name="Rectangle 10"/>
          <p:cNvSpPr>
            <a:spLocks noGrp="1" noChangeArrowheads="1"/>
          </p:cNvSpPr>
          <p:nvPr>
            <p:ph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nl-NL"/>
              <a:t>Stramien kun je gebruiken om consistentie te realiseren</a:t>
            </a:r>
          </a:p>
          <a:p>
            <a:endParaRPr lang="nl-NL"/>
          </a:p>
          <a:p>
            <a:r>
              <a:rPr lang="nl-NL"/>
              <a:t>Bijvoorbeeld: startscherm</a:t>
            </a:r>
          </a:p>
          <a:p>
            <a:endParaRPr lang="nl-NL"/>
          </a:p>
          <a:p>
            <a:endParaRPr lang="nl-NL"/>
          </a:p>
          <a:p>
            <a:endParaRPr lang="nl-NL"/>
          </a:p>
          <a:p>
            <a:endParaRPr lang="nl-NL"/>
          </a:p>
          <a:p>
            <a:endParaRPr lang="nl-NL"/>
          </a:p>
          <a:p>
            <a:endParaRPr lang="nl-NL"/>
          </a:p>
          <a:p>
            <a:endParaRPr lang="nl-NL"/>
          </a:p>
          <a:p>
            <a:endParaRPr lang="nl-NL"/>
          </a:p>
          <a:p>
            <a:r>
              <a:rPr lang="nl-NL"/>
              <a:t>en …</a:t>
            </a:r>
          </a:p>
        </p:txBody>
      </p:sp>
      <p:sp>
        <p:nvSpPr>
          <p:cNvPr id="2" name="Tijdelijke aanduiding voor inhoud 1"/>
          <p:cNvSpPr>
            <a:spLocks noGrp="1"/>
          </p:cNvSpPr>
          <p:nvPr>
            <p:ph idx="16"/>
          </p:nvPr>
        </p:nvSpPr>
        <p:spPr/>
        <p:txBody>
          <a:bodyPr>
            <a:normAutofit lnSpcReduction="10000"/>
          </a:bodyPr>
          <a:lstStyle/>
          <a:p>
            <a:endParaRPr lang="en-GB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ijdelijke aanduiding voor inhoud 3"/>
          <p:cNvSpPr>
            <a:spLocks noGrp="1"/>
          </p:cNvSpPr>
          <p:nvPr>
            <p:ph idx="19"/>
          </p:nvPr>
        </p:nvSpPr>
        <p:spPr/>
        <p:txBody>
          <a:bodyPr/>
          <a:lstStyle/>
          <a:p>
            <a:endParaRPr lang="en-GB"/>
          </a:p>
        </p:txBody>
      </p:sp>
      <p:graphicFrame>
        <p:nvGraphicFramePr>
          <p:cNvPr id="315407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63398729"/>
              </p:ext>
            </p:extLst>
          </p:nvPr>
        </p:nvGraphicFramePr>
        <p:xfrm>
          <a:off x="2853047" y="2967760"/>
          <a:ext cx="5316538" cy="3436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Document" r:id="rId3" imgW="2656650" imgH="1716778" progId="Word.Document.8">
                  <p:embed/>
                </p:oleObj>
              </mc:Choice>
              <mc:Fallback>
                <p:oleObj name="Document" r:id="rId3" imgW="2656650" imgH="1716778" progId="Word.Document.8">
                  <p:embed/>
                  <p:pic>
                    <p:nvPicPr>
                      <p:cNvPr id="315407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53047" y="2967760"/>
                        <a:ext cx="5316538" cy="34369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536045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1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Prototyping</a:t>
            </a:r>
          </a:p>
        </p:txBody>
      </p:sp>
      <p:sp>
        <p:nvSpPr>
          <p:cNvPr id="347139" name="Rectangle 3"/>
          <p:cNvSpPr>
            <a:spLocks noGrp="1" noChangeArrowheads="1"/>
          </p:cNvSpPr>
          <p:nvPr>
            <p:ph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nl-NL"/>
              <a:t>Prototyping is een validatie techniek en kan gebruikt worden om risico’s te verminderen</a:t>
            </a:r>
          </a:p>
          <a:p>
            <a:r>
              <a:rPr lang="nl-NL"/>
              <a:t>Wordt vaak gebruikt om te ‘concretiseren’</a:t>
            </a:r>
          </a:p>
          <a:p>
            <a:endParaRPr lang="nl-NL"/>
          </a:p>
          <a:p>
            <a:r>
              <a:rPr lang="nl-NL"/>
              <a:t>Low fidelity prototype</a:t>
            </a:r>
          </a:p>
          <a:p>
            <a:pPr lvl="1"/>
            <a:r>
              <a:rPr lang="nl-NL"/>
              <a:t>Snel, gemakkelijk en goedkoop</a:t>
            </a:r>
          </a:p>
          <a:p>
            <a:pPr lvl="1"/>
            <a:r>
              <a:rPr lang="nl-NL"/>
              <a:t>Bijvoorbeeld: paper prototype, sketch tools</a:t>
            </a:r>
          </a:p>
          <a:p>
            <a:endParaRPr lang="nl-NL"/>
          </a:p>
          <a:p>
            <a:r>
              <a:rPr lang="nl-NL"/>
              <a:t>High fidelity prototype</a:t>
            </a:r>
          </a:p>
          <a:p>
            <a:pPr lvl="1"/>
            <a:r>
              <a:rPr lang="nl-NL"/>
              <a:t>Nauwkeurig, compleet, duur</a:t>
            </a:r>
          </a:p>
          <a:p>
            <a:pPr lvl="1"/>
            <a:r>
              <a:rPr lang="nl-NL"/>
              <a:t>Bijvoorbeeld: Photoshop, Visio of HTML mockups</a:t>
            </a:r>
          </a:p>
        </p:txBody>
      </p:sp>
      <p:sp>
        <p:nvSpPr>
          <p:cNvPr id="2" name="Tijdelijke aanduiding voor inhoud 1"/>
          <p:cNvSpPr>
            <a:spLocks noGrp="1"/>
          </p:cNvSpPr>
          <p:nvPr>
            <p:ph idx="16"/>
          </p:nvPr>
        </p:nvSpPr>
        <p:spPr/>
        <p:txBody>
          <a:bodyPr>
            <a:normAutofit lnSpcReduction="10000"/>
          </a:bodyPr>
          <a:lstStyle/>
          <a:p>
            <a:endParaRPr lang="en-GB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ijdelijke aanduiding voor inhoud 3"/>
          <p:cNvSpPr>
            <a:spLocks noGrp="1"/>
          </p:cNvSpPr>
          <p:nvPr>
            <p:ph idx="19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34910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nl-NL"/>
              <a:t>Proces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idx="13"/>
          </p:nvPr>
        </p:nvSpPr>
        <p:spPr/>
        <p:txBody>
          <a:bodyPr>
            <a:normAutofit fontScale="85000" lnSpcReduction="10000"/>
          </a:bodyPr>
          <a:lstStyle/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nl-NL" dirty="0"/>
              <a:t>Van concept tot prototype gebeurt in controleerbare stapjes</a:t>
            </a:r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nl-NL" dirty="0"/>
              <a:t>Stappen worden afgesloten met een goedkeuring</a:t>
            </a:r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endParaRPr lang="nl-NL" dirty="0"/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endParaRPr lang="nl-NL" dirty="0"/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endParaRPr lang="nl-NL" dirty="0"/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endParaRPr lang="nl-NL" dirty="0"/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endParaRPr lang="nl-NL" dirty="0"/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endParaRPr lang="nl-NL" dirty="0"/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endParaRPr lang="nl-NL" dirty="0"/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endParaRPr lang="nl-NL" dirty="0"/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endParaRPr lang="nl-NL" dirty="0"/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nl-NL" dirty="0"/>
              <a:t>Voorafgaand aan het proces wordt een vormgevingsconcept gemaakt</a:t>
            </a:r>
          </a:p>
        </p:txBody>
      </p:sp>
      <p:sp>
        <p:nvSpPr>
          <p:cNvPr id="2" name="Tijdelijke aanduiding voor inhoud 1"/>
          <p:cNvSpPr>
            <a:spLocks noGrp="1"/>
          </p:cNvSpPr>
          <p:nvPr>
            <p:ph idx="16"/>
          </p:nvPr>
        </p:nvSpPr>
        <p:spPr/>
        <p:txBody>
          <a:bodyPr>
            <a:normAutofit lnSpcReduction="10000"/>
          </a:bodyPr>
          <a:lstStyle/>
          <a:p>
            <a:endParaRPr lang="en-GB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ijdelijke aanduiding voor inhoud 3"/>
          <p:cNvSpPr>
            <a:spLocks noGrp="1"/>
          </p:cNvSpPr>
          <p:nvPr>
            <p:ph idx="19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9220" name="Picture 4" descr="ontwfaseschema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18113" y="3259282"/>
            <a:ext cx="5867400" cy="2465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7345988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1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Prototyping</a:t>
            </a:r>
            <a:br>
              <a:rPr lang="nl-NL" dirty="0"/>
            </a:br>
            <a:r>
              <a:rPr lang="nl-NL" dirty="0"/>
              <a:t>Low fidelity – voorbeeld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3"/>
          </p:nvPr>
        </p:nvSpPr>
        <p:spPr/>
        <p:txBody>
          <a:bodyPr>
            <a:normAutofit/>
          </a:bodyPr>
          <a:lstStyle/>
          <a:p>
            <a:endParaRPr lang="en-GB" sz="1800" dirty="0"/>
          </a:p>
        </p:txBody>
      </p:sp>
      <p:sp>
        <p:nvSpPr>
          <p:cNvPr id="4" name="Tijdelijke aanduiding voor inhoud 3"/>
          <p:cNvSpPr>
            <a:spLocks noGrp="1"/>
          </p:cNvSpPr>
          <p:nvPr>
            <p:ph idx="16"/>
          </p:nvPr>
        </p:nvSpPr>
        <p:spPr/>
        <p:txBody>
          <a:bodyPr>
            <a:normAutofit lnSpcReduction="10000"/>
          </a:bodyPr>
          <a:lstStyle/>
          <a:p>
            <a:endParaRPr lang="en-GB"/>
          </a:p>
        </p:txBody>
      </p:sp>
      <p:sp>
        <p:nvSpPr>
          <p:cNvPr id="5" name="Tijdelijke aanduiding voor inhoud 4"/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inhoud 5"/>
          <p:cNvSpPr>
            <a:spLocks noGrp="1"/>
          </p:cNvSpPr>
          <p:nvPr>
            <p:ph idx="19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346118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872" y="2461465"/>
            <a:ext cx="2987274" cy="19897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</p:pic>
      <p:pic>
        <p:nvPicPr>
          <p:cNvPr id="346119" name="Picture 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393293" y="2489750"/>
            <a:ext cx="2945658" cy="1962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</p:pic>
      <p:sp>
        <p:nvSpPr>
          <p:cNvPr id="2" name="Rectangle 1"/>
          <p:cNvSpPr/>
          <p:nvPr/>
        </p:nvSpPr>
        <p:spPr>
          <a:xfrm>
            <a:off x="145143" y="6490870"/>
            <a:ext cx="84963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1600" dirty="0">
                <a:solidFill>
                  <a:schemeClr val="tx1"/>
                </a:solidFill>
              </a:rPr>
              <a:t>Bekijk: Hanmail paper prototype </a:t>
            </a:r>
            <a:r>
              <a:rPr lang="nl-NL" sz="1600" dirty="0">
                <a:solidFill>
                  <a:schemeClr val="tx1"/>
                </a:solidFill>
                <a:hlinkClick r:id="rId4"/>
              </a:rPr>
              <a:t>http://www.youtube.com/watch?v=GrV2SZuRPv0</a:t>
            </a:r>
            <a:r>
              <a:rPr lang="nl-NL" sz="1600" dirty="0">
                <a:solidFill>
                  <a:schemeClr val="tx1"/>
                </a:solidFill>
              </a:rPr>
              <a:t> </a:t>
            </a:r>
          </a:p>
        </p:txBody>
      </p:sp>
      <p:pic>
        <p:nvPicPr>
          <p:cNvPr id="346116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8749" y="4432492"/>
            <a:ext cx="2975398" cy="19818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</p:pic>
      <p:pic>
        <p:nvPicPr>
          <p:cNvPr id="346117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393293" y="4451790"/>
            <a:ext cx="2945658" cy="1962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829855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Prototyping</a:t>
            </a:r>
            <a:br>
              <a:rPr lang="nl-NL" dirty="0"/>
            </a:br>
            <a:r>
              <a:rPr lang="nl-NL" dirty="0"/>
              <a:t>High fidelity – voorbeeld</a:t>
            </a:r>
          </a:p>
        </p:txBody>
      </p:sp>
      <p:sp>
        <p:nvSpPr>
          <p:cNvPr id="2" name="Tijdelijke aanduiding voor inhoud 1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6"/>
          </p:nvPr>
        </p:nvSpPr>
        <p:spPr/>
        <p:txBody>
          <a:bodyPr>
            <a:normAutofit lnSpcReduction="10000"/>
          </a:bodyPr>
          <a:lstStyle/>
          <a:p>
            <a:endParaRPr lang="en-GB"/>
          </a:p>
        </p:txBody>
      </p:sp>
      <p:sp>
        <p:nvSpPr>
          <p:cNvPr id="4" name="Tijdelijke aanduiding voor inhoud 3"/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ijdelijke aanduiding voor inhoud 4"/>
          <p:cNvSpPr>
            <a:spLocks noGrp="1"/>
          </p:cNvSpPr>
          <p:nvPr>
            <p:ph idx="19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349188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3936" y="2354262"/>
            <a:ext cx="3598862" cy="3983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49190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56163" y="2310730"/>
            <a:ext cx="3660775" cy="3986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0428221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Prototyping</a:t>
            </a:r>
            <a:br>
              <a:rPr lang="nl-NL" dirty="0"/>
            </a:br>
            <a:r>
              <a:rPr lang="nl-NL" dirty="0"/>
              <a:t>Van schets tot realisatie</a:t>
            </a:r>
          </a:p>
        </p:txBody>
      </p:sp>
      <p:sp>
        <p:nvSpPr>
          <p:cNvPr id="2" name="Tijdelijke aanduiding voor inhoud 1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6"/>
          </p:nvPr>
        </p:nvSpPr>
        <p:spPr/>
        <p:txBody>
          <a:bodyPr>
            <a:normAutofit lnSpcReduction="10000"/>
          </a:bodyPr>
          <a:lstStyle/>
          <a:p>
            <a:endParaRPr lang="en-GB"/>
          </a:p>
        </p:txBody>
      </p:sp>
      <p:sp>
        <p:nvSpPr>
          <p:cNvPr id="4" name="Tijdelijke aanduiding voor inhoud 3"/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ijdelijke aanduiding voor inhoud 4"/>
          <p:cNvSpPr>
            <a:spLocks noGrp="1"/>
          </p:cNvSpPr>
          <p:nvPr>
            <p:ph idx="19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351236" name="Picture 4"/>
          <p:cNvPicPr>
            <a:picLocks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2384425"/>
            <a:ext cx="3598863" cy="300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51237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53000" y="2496787"/>
            <a:ext cx="3598863" cy="300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0166436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Case Study</a:t>
            </a:r>
            <a:endParaRPr lang="nl-NL"/>
          </a:p>
        </p:txBody>
      </p:sp>
      <p:sp>
        <p:nvSpPr>
          <p:cNvPr id="11267" name="Rectangle 3"/>
          <p:cNvSpPr>
            <a:spLocks noGrp="1" noChangeArrowheads="1"/>
          </p:cNvSpPr>
          <p:nvPr>
            <p:ph idx="13"/>
          </p:nvPr>
        </p:nvSpPr>
        <p:spPr/>
        <p:txBody>
          <a:bodyPr/>
          <a:lstStyle/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nl-NL" b="1" dirty="0"/>
              <a:t>Van procesbeschrijving </a:t>
            </a:r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nl-NL" b="1" dirty="0"/>
              <a:t>naar Use Case beschrijving </a:t>
            </a:r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nl-NL" b="1" dirty="0"/>
              <a:t>naar Low – en High fidelity ontwerpen</a:t>
            </a:r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nl-NL" dirty="0"/>
              <a:t>naar werkende applicatie</a:t>
            </a:r>
          </a:p>
        </p:txBody>
      </p:sp>
      <p:sp>
        <p:nvSpPr>
          <p:cNvPr id="2" name="Tijdelijke aanduiding voor inhoud 1"/>
          <p:cNvSpPr>
            <a:spLocks noGrp="1"/>
          </p:cNvSpPr>
          <p:nvPr>
            <p:ph idx="16"/>
          </p:nvPr>
        </p:nvSpPr>
        <p:spPr/>
        <p:txBody>
          <a:bodyPr>
            <a:normAutofit lnSpcReduction="10000"/>
          </a:bodyPr>
          <a:lstStyle/>
          <a:p>
            <a:endParaRPr lang="en-GB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ijdelijke aanduiding voor inhoud 4"/>
          <p:cNvSpPr>
            <a:spLocks noGrp="1"/>
          </p:cNvSpPr>
          <p:nvPr>
            <p:ph idx="19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6248400" y="6423025"/>
            <a:ext cx="2895600" cy="24447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GB" dirty="0"/>
              <a:t>©HAN</a:t>
            </a:r>
          </a:p>
        </p:txBody>
      </p:sp>
    </p:spTree>
    <p:extLst>
      <p:ext uri="{BB962C8B-B14F-4D97-AF65-F5344CB8AC3E}">
        <p14:creationId xmlns:p14="http://schemas.microsoft.com/office/powerpoint/2010/main" val="31626891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E190385-1CF5-417B-87C5-111B1EA118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Leerdoelen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0473FE8-0D51-4A80-BF47-54FD6C865E5E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342900" indent="-342900">
              <a:buFontTx/>
              <a:buChar char="-"/>
            </a:pPr>
            <a:r>
              <a:rPr lang="nl-NL" dirty="0"/>
              <a:t>Student kan een gebruikersvriendelijk schermontwerp maken</a:t>
            </a:r>
          </a:p>
          <a:p>
            <a:pPr marL="342900" indent="-342900">
              <a:buFontTx/>
              <a:buChar char="-"/>
            </a:pPr>
            <a:r>
              <a:rPr lang="nl-NL" dirty="0"/>
              <a:t>Student weet aan welke kenmerken een gebruikersvriendelijk schermontwerp voldoet (en welke kenmerken ontbreken)</a:t>
            </a:r>
          </a:p>
          <a:p>
            <a:pPr marL="342900" indent="-342900">
              <a:buFontTx/>
              <a:buChar char="-"/>
            </a:pPr>
            <a:endParaRPr lang="nl-NL" dirty="0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9D0FD82F-DDDD-4FDB-A725-DA264E2F4EA0}"/>
              </a:ext>
            </a:extLst>
          </p:cNvPr>
          <p:cNvSpPr>
            <a:spLocks noGrp="1"/>
          </p:cNvSpPr>
          <p:nvPr>
            <p:ph idx="16"/>
          </p:nvPr>
        </p:nvSpPr>
        <p:spPr/>
        <p:txBody>
          <a:bodyPr>
            <a:normAutofit lnSpcReduction="10000"/>
          </a:bodyPr>
          <a:lstStyle/>
          <a:p>
            <a:endParaRPr lang="nl-NL"/>
          </a:p>
        </p:txBody>
      </p:sp>
      <p:sp>
        <p:nvSpPr>
          <p:cNvPr id="5" name="Tijdelijke aanduiding voor inhoud 4">
            <a:extLst>
              <a:ext uri="{FF2B5EF4-FFF2-40B4-BE49-F238E27FC236}">
                <a16:creationId xmlns:a16="http://schemas.microsoft.com/office/drawing/2014/main" id="{51311D87-7956-4186-A44B-4BC810B60967}"/>
              </a:ext>
            </a:extLst>
          </p:cNvPr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0BBBD1FE-EA01-4C83-B93B-FBB69BFC2AE0}"/>
              </a:ext>
            </a:extLst>
          </p:cNvPr>
          <p:cNvSpPr>
            <a:spLocks noGrp="1"/>
          </p:cNvSpPr>
          <p:nvPr>
            <p:ph idx="19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992093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Use Case beschrijving</a:t>
            </a:r>
          </a:p>
        </p:txBody>
      </p:sp>
      <p:sp>
        <p:nvSpPr>
          <p:cNvPr id="5" name="Tijdelijke aanduiding voor inhoud 4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inhoud 5"/>
          <p:cNvSpPr>
            <a:spLocks noGrp="1"/>
          </p:cNvSpPr>
          <p:nvPr>
            <p:ph idx="16"/>
          </p:nvPr>
        </p:nvSpPr>
        <p:spPr/>
        <p:txBody>
          <a:bodyPr>
            <a:normAutofit lnSpcReduction="10000"/>
          </a:bodyPr>
          <a:lstStyle/>
          <a:p>
            <a:endParaRPr lang="en-GB"/>
          </a:p>
        </p:txBody>
      </p:sp>
      <p:sp>
        <p:nvSpPr>
          <p:cNvPr id="7" name="Tijdelijke aanduiding voor inhoud 6"/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" name="Tijdelijke aanduiding voor inhoud 7"/>
          <p:cNvSpPr>
            <a:spLocks noGrp="1"/>
          </p:cNvSpPr>
          <p:nvPr>
            <p:ph idx="19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4294967295"/>
          </p:nvPr>
        </p:nvSpPr>
        <p:spPr/>
        <p:txBody>
          <a:bodyPr/>
          <a:lstStyle/>
          <a:p>
            <a:pPr>
              <a:defRPr/>
            </a:pP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6704" y="2239959"/>
            <a:ext cx="5190034" cy="4325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3859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nl-NL" dirty="0"/>
              <a:t>Proces </a:t>
            </a:r>
            <a:r>
              <a:rPr lang="nl-NL" i="1" dirty="0"/>
              <a:t>Beheren stukken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idx="13"/>
          </p:nvPr>
        </p:nvSpPr>
        <p:spPr/>
        <p:txBody>
          <a:bodyPr/>
          <a:lstStyle/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nl-NL" sz="2000" dirty="0">
                <a:latin typeface="Arial" charset="0"/>
                <a:cs typeface="Times New Roman" charset="0"/>
              </a:rPr>
              <a:t>De gegevensbeheerder wil een nieuw stuk invoeren, de gegevens van een bestaand stuk wijzigen of een stuk verwijderen. </a:t>
            </a:r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nl-NL" sz="2000" dirty="0">
                <a:latin typeface="Arial" charset="0"/>
                <a:cs typeface="Times New Roman" charset="0"/>
              </a:rPr>
              <a:t>Als een bestaand stuk moet worden gewijzigd of verwijderd dan wordt het betreffende stuk gevonden op basis van stuknummer of titel.</a:t>
            </a:r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nl-NL" sz="2000" dirty="0">
                <a:latin typeface="Arial" charset="0"/>
                <a:cs typeface="Times New Roman" charset="0"/>
              </a:rPr>
              <a:t>Als de componist van het stuk een componist is die nog niet bekend is dan moeten de gegevens van deze nieuwe componist meteen worden ingevoerd.</a:t>
            </a:r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endParaRPr lang="nl-NL" sz="2000" dirty="0">
              <a:latin typeface="Arial" charset="0"/>
            </a:endParaRPr>
          </a:p>
        </p:txBody>
      </p:sp>
      <p:sp>
        <p:nvSpPr>
          <p:cNvPr id="2" name="Tijdelijke aanduiding voor inhoud 1"/>
          <p:cNvSpPr>
            <a:spLocks noGrp="1"/>
          </p:cNvSpPr>
          <p:nvPr>
            <p:ph idx="16"/>
          </p:nvPr>
        </p:nvSpPr>
        <p:spPr/>
        <p:txBody>
          <a:bodyPr>
            <a:normAutofit lnSpcReduction="10000"/>
          </a:bodyPr>
          <a:lstStyle/>
          <a:p>
            <a:endParaRPr lang="en-GB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ijdelijke aanduiding voor inhoud 4"/>
          <p:cNvSpPr>
            <a:spLocks noGrp="1"/>
          </p:cNvSpPr>
          <p:nvPr>
            <p:ph idx="19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36814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High fidelity ontwerp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ijdelijke aanduiding voor inhoud 6"/>
          <p:cNvSpPr>
            <a:spLocks noGrp="1"/>
          </p:cNvSpPr>
          <p:nvPr>
            <p:ph idx="16"/>
          </p:nvPr>
        </p:nvSpPr>
        <p:spPr/>
        <p:txBody>
          <a:bodyPr>
            <a:normAutofit lnSpcReduction="10000"/>
          </a:bodyPr>
          <a:lstStyle/>
          <a:p>
            <a:endParaRPr lang="en-GB"/>
          </a:p>
        </p:txBody>
      </p:sp>
      <p:sp>
        <p:nvSpPr>
          <p:cNvPr id="8" name="Tijdelijke aanduiding voor inhoud 7"/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Tijdelijke aanduiding voor inhoud 8"/>
          <p:cNvSpPr>
            <a:spLocks noGrp="1"/>
          </p:cNvSpPr>
          <p:nvPr>
            <p:ph idx="19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4294967295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©HAN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271" y="1656632"/>
            <a:ext cx="6910319" cy="520136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953250" y="3641936"/>
            <a:ext cx="227965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1600" dirty="0">
                <a:latin typeface="Verdana" panose="020B0604030504040204" pitchFamily="34" charset="0"/>
              </a:rPr>
              <a:t>High fidelity ontwerpen behorende bij </a:t>
            </a:r>
          </a:p>
          <a:p>
            <a:r>
              <a:rPr lang="nl-NL" sz="1600" dirty="0">
                <a:latin typeface="Verdana" panose="020B0604030504040204" pitchFamily="34" charset="0"/>
              </a:rPr>
              <a:t>Use Case 1: Beheren stukken</a:t>
            </a:r>
          </a:p>
          <a:p>
            <a:endParaRPr lang="nl-NL" sz="1600" dirty="0">
              <a:latin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46050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5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Links</a:t>
            </a:r>
          </a:p>
        </p:txBody>
      </p:sp>
      <p:sp>
        <p:nvSpPr>
          <p:cNvPr id="365571" name="Rectangle 3"/>
          <p:cNvSpPr>
            <a:spLocks noGrp="1" noChangeArrowheads="1"/>
          </p:cNvSpPr>
          <p:nvPr>
            <p:ph idx="13"/>
          </p:nvPr>
        </p:nvSpPr>
        <p:spPr/>
        <p:txBody>
          <a:bodyPr>
            <a:normAutofit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dirty="0">
                <a:solidFill>
                  <a:schemeClr val="tx1"/>
                </a:solidFill>
              </a:rPr>
              <a:t>Wat doet een interaction designer (promo filmpje) </a:t>
            </a:r>
            <a:r>
              <a:rPr lang="nl-NL" dirty="0">
                <a:solidFill>
                  <a:schemeClr val="tx1"/>
                </a:solidFill>
                <a:hlinkClick r:id="rId3"/>
              </a:rPr>
              <a:t>http://www.youtube.com/watch?v=1GASIA9M2WY</a:t>
            </a:r>
            <a:endParaRPr lang="nl-NL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dirty="0">
                <a:solidFill>
                  <a:schemeClr val="tx1"/>
                </a:solidFill>
              </a:rPr>
              <a:t>Steven Dow, Stanford HCI Group: How Prototyping Practices Affect Design Results </a:t>
            </a:r>
            <a:r>
              <a:rPr lang="nl-NL" dirty="0">
                <a:solidFill>
                  <a:schemeClr val="tx1"/>
                </a:solidFill>
                <a:hlinkClick r:id="rId4"/>
              </a:rPr>
              <a:t>http://www.youtube.com/watch?v=vQyrMMAbXgc</a:t>
            </a:r>
            <a:r>
              <a:rPr lang="nl-NL" dirty="0">
                <a:solidFill>
                  <a:schemeClr val="tx1"/>
                </a:solidFill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dirty="0">
                <a:solidFill>
                  <a:schemeClr val="tx1"/>
                </a:solidFill>
              </a:rPr>
              <a:t>Balsamiq Mockups Intro </a:t>
            </a:r>
            <a:r>
              <a:rPr lang="nl-NL" dirty="0">
                <a:solidFill>
                  <a:schemeClr val="tx1"/>
                </a:solidFill>
                <a:hlinkClick r:id="rId5"/>
              </a:rPr>
              <a:t>http://www.youtube.com/watch?v=aJTuFRaIi_g</a:t>
            </a:r>
            <a:r>
              <a:rPr lang="nl-NL" dirty="0">
                <a:solidFill>
                  <a:schemeClr val="tx1"/>
                </a:solidFill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dirty="0">
                <a:solidFill>
                  <a:schemeClr val="tx1"/>
                </a:solidFill>
              </a:rPr>
              <a:t>Wirefy websites in one click </a:t>
            </a:r>
            <a:br>
              <a:rPr lang="nl-NL" dirty="0">
                <a:solidFill>
                  <a:schemeClr val="tx1"/>
                </a:solidFill>
              </a:rPr>
            </a:br>
            <a:r>
              <a:rPr lang="nl-NL" dirty="0">
                <a:solidFill>
                  <a:schemeClr val="tx1"/>
                </a:solidFill>
                <a:hlinkClick r:id="rId6"/>
              </a:rPr>
              <a:t>http://www.wirify.com</a:t>
            </a:r>
            <a:r>
              <a:rPr lang="nl-NL" dirty="0">
                <a:solidFill>
                  <a:schemeClr val="tx1"/>
                </a:solidFill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nl-NL" dirty="0">
              <a:solidFill>
                <a:schemeClr val="tx1"/>
              </a:solidFill>
            </a:endParaRPr>
          </a:p>
        </p:txBody>
      </p:sp>
      <p:sp>
        <p:nvSpPr>
          <p:cNvPr id="2" name="Tijdelijke aanduiding voor inhoud 1"/>
          <p:cNvSpPr>
            <a:spLocks noGrp="1"/>
          </p:cNvSpPr>
          <p:nvPr>
            <p:ph idx="16"/>
          </p:nvPr>
        </p:nvSpPr>
        <p:spPr/>
        <p:txBody>
          <a:bodyPr>
            <a:normAutofit lnSpcReduction="10000"/>
          </a:bodyPr>
          <a:lstStyle/>
          <a:p>
            <a:endParaRPr lang="en-GB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ijdelijke aanduiding voor inhoud 3"/>
          <p:cNvSpPr>
            <a:spLocks noGrp="1"/>
          </p:cNvSpPr>
          <p:nvPr>
            <p:ph idx="19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20540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Opdracht</a:t>
            </a:r>
            <a:endParaRPr lang="en-GB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nl-NL" b="0" dirty="0"/>
              <a:t>Ontwerp een scherm lay-out voor de door jullie uitgewerkte Use Cases (</a:t>
            </a:r>
            <a:r>
              <a:rPr lang="nl-NL" b="0" dirty="0" err="1"/>
              <a:t>GameParadise</a:t>
            </a:r>
            <a:r>
              <a:rPr lang="nl-NL" b="0" dirty="0"/>
              <a:t> casusopdracht 12)</a:t>
            </a:r>
          </a:p>
          <a:p>
            <a:r>
              <a:rPr lang="nl-NL" b="0" dirty="0"/>
              <a:t>Vraag feedback op </a:t>
            </a:r>
            <a:r>
              <a:rPr lang="nl-NL" b="0"/>
              <a:t>het ontwerp</a:t>
            </a:r>
            <a:endParaRPr lang="nl-NL" b="0" dirty="0">
              <a:solidFill>
                <a:srgbClr val="FF0000"/>
              </a:solidFill>
            </a:endParaRPr>
          </a:p>
          <a:p>
            <a:r>
              <a:rPr lang="nl-NL" b="0" dirty="0"/>
              <a:t>Controleer: of je alle concepten een plekje hebt gegeven in je schermontwerpen</a:t>
            </a:r>
          </a:p>
          <a:p>
            <a:endParaRPr lang="nl-NL" b="0" dirty="0"/>
          </a:p>
          <a:p>
            <a:r>
              <a:rPr lang="nl-NL" b="0" dirty="0"/>
              <a:t>TIP: schetsen en tekenen gaat prima met potlood en papier…</a:t>
            </a:r>
          </a:p>
          <a:p>
            <a:r>
              <a:rPr lang="nl-NL" b="0" dirty="0"/>
              <a:t>Tools: </a:t>
            </a:r>
          </a:p>
          <a:p>
            <a:pPr marL="342900" indent="-342900">
              <a:buFontTx/>
              <a:buChar char="-"/>
            </a:pPr>
            <a:r>
              <a:rPr lang="nl-NL" b="0" dirty="0" err="1"/>
              <a:t>Balsamiq</a:t>
            </a:r>
            <a:r>
              <a:rPr lang="nl-NL" b="0" dirty="0"/>
              <a:t> (</a:t>
            </a:r>
            <a:r>
              <a:rPr lang="nl-NL" b="0" dirty="0">
                <a:hlinkClick r:id="rId2"/>
              </a:rPr>
              <a:t>https://balsamiq.com/</a:t>
            </a:r>
            <a:r>
              <a:rPr lang="nl-NL" b="0" dirty="0"/>
              <a:t>) </a:t>
            </a:r>
          </a:p>
          <a:p>
            <a:pPr marL="342900" indent="-342900">
              <a:buFontTx/>
              <a:buChar char="-"/>
            </a:pPr>
            <a:r>
              <a:rPr lang="nl-NL" b="0" dirty="0" err="1"/>
              <a:t>Pencil</a:t>
            </a:r>
            <a:r>
              <a:rPr lang="nl-NL" b="0" dirty="0"/>
              <a:t> (</a:t>
            </a:r>
            <a:r>
              <a:rPr lang="nl-NL" b="0" dirty="0">
                <a:hlinkClick r:id="rId3"/>
              </a:rPr>
              <a:t>http://pencil.evolus.vn/</a:t>
            </a:r>
            <a:r>
              <a:rPr lang="nl-NL" b="0" dirty="0"/>
              <a:t>) </a:t>
            </a:r>
          </a:p>
          <a:p>
            <a:r>
              <a:rPr lang="nl-NL" b="0" dirty="0"/>
              <a:t>Mogen ook gebruikt worden</a:t>
            </a:r>
            <a:endParaRPr lang="en-GB" b="0" dirty="0"/>
          </a:p>
        </p:txBody>
      </p:sp>
      <p:sp>
        <p:nvSpPr>
          <p:cNvPr id="4" name="Tijdelijke aanduiding voor inhoud 3"/>
          <p:cNvSpPr>
            <a:spLocks noGrp="1"/>
          </p:cNvSpPr>
          <p:nvPr>
            <p:ph idx="16"/>
          </p:nvPr>
        </p:nvSpPr>
        <p:spPr/>
        <p:txBody>
          <a:bodyPr>
            <a:normAutofit lnSpcReduction="10000"/>
          </a:bodyPr>
          <a:lstStyle/>
          <a:p>
            <a:endParaRPr lang="en-GB"/>
          </a:p>
        </p:txBody>
      </p:sp>
      <p:sp>
        <p:nvSpPr>
          <p:cNvPr id="5" name="Tijdelijke aanduiding voor inhoud 4"/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inhoud 5"/>
          <p:cNvSpPr>
            <a:spLocks noGrp="1"/>
          </p:cNvSpPr>
          <p:nvPr>
            <p:ph idx="19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56859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571E0F6-136C-4A90-9A26-A15E1C2DE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Opdracht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34F17F1-0B56-4B97-8277-51556B8233FB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>
            <a:normAutofit/>
          </a:bodyPr>
          <a:lstStyle/>
          <a:p>
            <a:r>
              <a:rPr lang="nl-NL" dirty="0"/>
              <a:t>Om de gebruikersvriendelijkheid van een scherm te onderzoeken verzamelen we een paar voorbeelden.</a:t>
            </a:r>
          </a:p>
          <a:p>
            <a:endParaRPr lang="nl-NL" dirty="0"/>
          </a:p>
          <a:p>
            <a:pPr marL="457200" indent="-457200">
              <a:buAutoNum type="alphaUcPeriod"/>
            </a:pPr>
            <a:r>
              <a:rPr lang="nl-NL" dirty="0"/>
              <a:t>Geef 1 voorbeeld van een informatiesysteem dat jij gebruikersvriendelijk vindt (inclusief 3 argumenten)</a:t>
            </a:r>
          </a:p>
          <a:p>
            <a:pPr marL="457200" indent="-457200">
              <a:buAutoNum type="alphaUcPeriod"/>
            </a:pPr>
            <a:r>
              <a:rPr lang="nl-NL" dirty="0"/>
              <a:t>Geef 1 voorbeeld van een informatiesysteem dat jij niet gebruikersvriendelijke vindt (inclusief 3 argumenten)</a:t>
            </a:r>
          </a:p>
          <a:p>
            <a:endParaRPr lang="nl-NL" dirty="0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8E26B235-51B8-454A-A621-216C70FF96F2}"/>
              </a:ext>
            </a:extLst>
          </p:cNvPr>
          <p:cNvSpPr>
            <a:spLocks noGrp="1"/>
          </p:cNvSpPr>
          <p:nvPr>
            <p:ph idx="16"/>
          </p:nvPr>
        </p:nvSpPr>
        <p:spPr/>
        <p:txBody>
          <a:bodyPr>
            <a:normAutofit lnSpcReduction="10000"/>
          </a:bodyPr>
          <a:lstStyle/>
          <a:p>
            <a:endParaRPr lang="nl-NL"/>
          </a:p>
        </p:txBody>
      </p:sp>
      <p:sp>
        <p:nvSpPr>
          <p:cNvPr id="5" name="Tijdelijke aanduiding voor inhoud 4">
            <a:extLst>
              <a:ext uri="{FF2B5EF4-FFF2-40B4-BE49-F238E27FC236}">
                <a16:creationId xmlns:a16="http://schemas.microsoft.com/office/drawing/2014/main" id="{B2397F63-BC85-432A-847E-53413889FA4E}"/>
              </a:ext>
            </a:extLst>
          </p:cNvPr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486BAB2D-C393-4615-838A-E2E96A245C7D}"/>
              </a:ext>
            </a:extLst>
          </p:cNvPr>
          <p:cNvSpPr>
            <a:spLocks noGrp="1"/>
          </p:cNvSpPr>
          <p:nvPr>
            <p:ph idx="19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094326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Compositie</a:t>
            </a:r>
            <a:br>
              <a:rPr lang="nl-NL"/>
            </a:br>
            <a:r>
              <a:rPr lang="nl-NL"/>
              <a:t>Richtingslijnen</a:t>
            </a:r>
          </a:p>
        </p:txBody>
      </p:sp>
      <p:sp>
        <p:nvSpPr>
          <p:cNvPr id="284675" name="Rectangle 3"/>
          <p:cNvSpPr>
            <a:spLocks noGrp="1" noChangeArrowheads="1"/>
          </p:cNvSpPr>
          <p:nvPr>
            <p:ph idx="13"/>
          </p:nvPr>
        </p:nvSpPr>
        <p:spPr/>
        <p:txBody>
          <a:bodyPr/>
          <a:lstStyle/>
          <a:p>
            <a:r>
              <a:rPr lang="nl-NL"/>
              <a:t>Alle elementen hebben een positie en richting</a:t>
            </a:r>
          </a:p>
        </p:txBody>
      </p:sp>
      <p:sp>
        <p:nvSpPr>
          <p:cNvPr id="2" name="Tijdelijke aanduiding voor inhoud 1"/>
          <p:cNvSpPr>
            <a:spLocks noGrp="1"/>
          </p:cNvSpPr>
          <p:nvPr>
            <p:ph idx="16"/>
          </p:nvPr>
        </p:nvSpPr>
        <p:spPr/>
        <p:txBody>
          <a:bodyPr>
            <a:normAutofit lnSpcReduction="10000"/>
          </a:bodyPr>
          <a:lstStyle/>
          <a:p>
            <a:endParaRPr lang="en-GB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ijdelijke aanduiding voor inhoud 3"/>
          <p:cNvSpPr>
            <a:spLocks noGrp="1"/>
          </p:cNvSpPr>
          <p:nvPr>
            <p:ph idx="19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284676" name="Picture 4" descr="richtingen [Converted]"/>
          <p:cNvPicPr>
            <a:picLocks noChangeAspect="1" noChangeArrowheads="1"/>
          </p:cNvPicPr>
          <p:nvPr/>
        </p:nvPicPr>
        <p:blipFill>
          <a:blip r:embed="rId3" cstate="print"/>
          <a:srcRect l="-954" t="-2885" r="-2861" b="-4327"/>
          <a:stretch>
            <a:fillRect/>
          </a:stretch>
        </p:blipFill>
        <p:spPr bwMode="auto">
          <a:xfrm>
            <a:off x="2766703" y="2910583"/>
            <a:ext cx="5410200" cy="369339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435097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Compositie</a:t>
            </a:r>
            <a:br>
              <a:rPr lang="nl-NL"/>
            </a:br>
            <a:r>
              <a:rPr lang="nl-NL"/>
              <a:t>Richtingslijnen</a:t>
            </a:r>
          </a:p>
        </p:txBody>
      </p:sp>
      <p:sp>
        <p:nvSpPr>
          <p:cNvPr id="309251" name="Rectangle 3"/>
          <p:cNvSpPr>
            <a:spLocks noGrp="1" noChangeArrowheads="1"/>
          </p:cNvSpPr>
          <p:nvPr>
            <p:ph idx="13"/>
          </p:nvPr>
        </p:nvSpPr>
        <p:spPr/>
        <p:txBody>
          <a:bodyPr/>
          <a:lstStyle/>
          <a:p>
            <a:r>
              <a:rPr lang="nl-NL" dirty="0"/>
              <a:t>De informatiewaarde van een beeld is omgekeerd evenredig aan het aantal richtingslijnen</a:t>
            </a:r>
          </a:p>
          <a:p>
            <a:pPr lvl="1"/>
            <a:r>
              <a:rPr lang="nl-NL" dirty="0"/>
              <a:t>Dus: hoe meer richtingen hoe minder informatie wordt herkend</a:t>
            </a:r>
          </a:p>
        </p:txBody>
      </p:sp>
      <p:sp>
        <p:nvSpPr>
          <p:cNvPr id="2" name="Tijdelijke aanduiding voor inhoud 1"/>
          <p:cNvSpPr>
            <a:spLocks noGrp="1"/>
          </p:cNvSpPr>
          <p:nvPr>
            <p:ph idx="16"/>
          </p:nvPr>
        </p:nvSpPr>
        <p:spPr/>
        <p:txBody>
          <a:bodyPr>
            <a:normAutofit lnSpcReduction="10000"/>
          </a:bodyPr>
          <a:lstStyle/>
          <a:p>
            <a:endParaRPr lang="en-GB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ijdelijke aanduiding voor inhoud 3"/>
          <p:cNvSpPr>
            <a:spLocks noGrp="1"/>
          </p:cNvSpPr>
          <p:nvPr>
            <p:ph idx="19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309253" name="Picture 5" descr="richtingen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84314" y="4116873"/>
            <a:ext cx="3125447" cy="238648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</p:spPr>
      </p:pic>
      <p:pic>
        <p:nvPicPr>
          <p:cNvPr id="309254" name="Picture 6" descr="richtingen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23263" y="4116873"/>
            <a:ext cx="3124592" cy="238648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54923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092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92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092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3092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092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092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092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092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Compositie</a:t>
            </a:r>
            <a:br>
              <a:rPr lang="nl-NL" dirty="0"/>
            </a:br>
            <a:r>
              <a:rPr lang="nl-NL" dirty="0"/>
              <a:t>Richtingslijnen – veel</a:t>
            </a:r>
          </a:p>
        </p:txBody>
      </p:sp>
      <p:sp>
        <p:nvSpPr>
          <p:cNvPr id="2" name="Tijdelijke aanduiding voor inhoud 1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6"/>
          </p:nvPr>
        </p:nvSpPr>
        <p:spPr/>
        <p:txBody>
          <a:bodyPr>
            <a:normAutofit lnSpcReduction="10000"/>
          </a:bodyPr>
          <a:lstStyle/>
          <a:p>
            <a:endParaRPr lang="en-GB"/>
          </a:p>
        </p:txBody>
      </p:sp>
      <p:sp>
        <p:nvSpPr>
          <p:cNvPr id="4" name="Tijdelijke aanduiding voor inhoud 3"/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ijdelijke aanduiding voor inhoud 4"/>
          <p:cNvSpPr>
            <a:spLocks noGrp="1"/>
          </p:cNvSpPr>
          <p:nvPr>
            <p:ph idx="19"/>
          </p:nvPr>
        </p:nvSpPr>
        <p:spPr/>
        <p:txBody>
          <a:bodyPr/>
          <a:lstStyle/>
          <a:p>
            <a:endParaRPr lang="en-GB"/>
          </a:p>
        </p:txBody>
      </p:sp>
      <p:grpSp>
        <p:nvGrpSpPr>
          <p:cNvPr id="7" name="Groep 6"/>
          <p:cNvGrpSpPr/>
          <p:nvPr/>
        </p:nvGrpSpPr>
        <p:grpSpPr>
          <a:xfrm>
            <a:off x="1917865" y="2263228"/>
            <a:ext cx="6905501" cy="4290095"/>
            <a:chOff x="457200" y="1571625"/>
            <a:chExt cx="8229600" cy="5029200"/>
          </a:xfrm>
        </p:grpSpPr>
        <p:pic>
          <p:nvPicPr>
            <p:cNvPr id="292868" name="Picture 4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343025" y="1982788"/>
              <a:ext cx="6456363" cy="43195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6" name="Groep 5"/>
            <p:cNvGrpSpPr/>
            <p:nvPr/>
          </p:nvGrpSpPr>
          <p:grpSpPr>
            <a:xfrm>
              <a:off x="457200" y="1571625"/>
              <a:ext cx="8229600" cy="5029200"/>
              <a:chOff x="457200" y="1571625"/>
              <a:chExt cx="8229600" cy="5029200"/>
            </a:xfrm>
          </p:grpSpPr>
          <p:sp>
            <p:nvSpPr>
              <p:cNvPr id="292869" name="Line 5"/>
              <p:cNvSpPr>
                <a:spLocks noChangeShapeType="1"/>
              </p:cNvSpPr>
              <p:nvPr/>
            </p:nvSpPr>
            <p:spPr bwMode="auto">
              <a:xfrm>
                <a:off x="1325563" y="1571625"/>
                <a:ext cx="0" cy="5029200"/>
              </a:xfrm>
              <a:prstGeom prst="line">
                <a:avLst/>
              </a:prstGeom>
              <a:noFill/>
              <a:ln w="25400">
                <a:solidFill>
                  <a:srgbClr val="FF0000"/>
                </a:solidFill>
                <a:prstDash val="dash"/>
                <a:round/>
                <a:headEnd type="stealth" w="lg" len="lg"/>
                <a:tailEnd type="stealth" w="lg" len="lg"/>
              </a:ln>
              <a:effectLst/>
            </p:spPr>
            <p:txBody>
              <a:bodyPr wrap="none" lIns="45720" rIns="45720" anchor="ctr"/>
              <a:lstStyle/>
              <a:p>
                <a:endParaRPr lang="nl-NL"/>
              </a:p>
            </p:txBody>
          </p:sp>
          <p:sp>
            <p:nvSpPr>
              <p:cNvPr id="292870" name="Line 6"/>
              <p:cNvSpPr>
                <a:spLocks noChangeShapeType="1"/>
              </p:cNvSpPr>
              <p:nvPr/>
            </p:nvSpPr>
            <p:spPr bwMode="auto">
              <a:xfrm>
                <a:off x="457200" y="2727325"/>
                <a:ext cx="8229600" cy="0"/>
              </a:xfrm>
              <a:prstGeom prst="line">
                <a:avLst/>
              </a:prstGeom>
              <a:noFill/>
              <a:ln w="25400">
                <a:solidFill>
                  <a:srgbClr val="FF0000"/>
                </a:solidFill>
                <a:prstDash val="dash"/>
                <a:round/>
                <a:headEnd type="stealth" w="lg" len="lg"/>
                <a:tailEnd type="stealth" w="lg" len="lg"/>
              </a:ln>
              <a:effectLst/>
            </p:spPr>
            <p:txBody>
              <a:bodyPr wrap="none" lIns="45720" rIns="45720" anchor="ctr"/>
              <a:lstStyle/>
              <a:p>
                <a:endParaRPr lang="nl-NL"/>
              </a:p>
            </p:txBody>
          </p:sp>
          <p:sp>
            <p:nvSpPr>
              <p:cNvPr id="292871" name="Line 7"/>
              <p:cNvSpPr>
                <a:spLocks noChangeShapeType="1"/>
              </p:cNvSpPr>
              <p:nvPr/>
            </p:nvSpPr>
            <p:spPr bwMode="auto">
              <a:xfrm>
                <a:off x="1574800" y="1571625"/>
                <a:ext cx="0" cy="5029200"/>
              </a:xfrm>
              <a:prstGeom prst="line">
                <a:avLst/>
              </a:prstGeom>
              <a:noFill/>
              <a:ln w="25400">
                <a:solidFill>
                  <a:srgbClr val="FF0000"/>
                </a:solidFill>
                <a:prstDash val="dash"/>
                <a:round/>
                <a:headEnd type="stealth" w="lg" len="lg"/>
                <a:tailEnd type="stealth" w="lg" len="lg"/>
              </a:ln>
              <a:effectLst/>
            </p:spPr>
            <p:txBody>
              <a:bodyPr wrap="none" lIns="45720" rIns="45720" anchor="ctr"/>
              <a:lstStyle/>
              <a:p>
                <a:endParaRPr lang="nl-NL"/>
              </a:p>
            </p:txBody>
          </p:sp>
          <p:sp>
            <p:nvSpPr>
              <p:cNvPr id="292872" name="Line 8"/>
              <p:cNvSpPr>
                <a:spLocks noChangeShapeType="1"/>
              </p:cNvSpPr>
              <p:nvPr/>
            </p:nvSpPr>
            <p:spPr bwMode="auto">
              <a:xfrm>
                <a:off x="2833688" y="1571625"/>
                <a:ext cx="0" cy="5029200"/>
              </a:xfrm>
              <a:prstGeom prst="line">
                <a:avLst/>
              </a:prstGeom>
              <a:noFill/>
              <a:ln w="25400">
                <a:solidFill>
                  <a:srgbClr val="FF0000"/>
                </a:solidFill>
                <a:prstDash val="dash"/>
                <a:round/>
                <a:headEnd type="stealth" w="lg" len="lg"/>
                <a:tailEnd type="stealth" w="lg" len="lg"/>
              </a:ln>
              <a:effectLst/>
            </p:spPr>
            <p:txBody>
              <a:bodyPr wrap="none" lIns="45720" rIns="45720" anchor="ctr"/>
              <a:lstStyle/>
              <a:p>
                <a:endParaRPr lang="nl-NL"/>
              </a:p>
            </p:txBody>
          </p:sp>
          <p:sp>
            <p:nvSpPr>
              <p:cNvPr id="292873" name="Line 9"/>
              <p:cNvSpPr>
                <a:spLocks noChangeShapeType="1"/>
              </p:cNvSpPr>
              <p:nvPr/>
            </p:nvSpPr>
            <p:spPr bwMode="auto">
              <a:xfrm>
                <a:off x="4038600" y="1571625"/>
                <a:ext cx="0" cy="5029200"/>
              </a:xfrm>
              <a:prstGeom prst="line">
                <a:avLst/>
              </a:prstGeom>
              <a:noFill/>
              <a:ln w="25400">
                <a:solidFill>
                  <a:srgbClr val="FF0000"/>
                </a:solidFill>
                <a:prstDash val="dash"/>
                <a:round/>
                <a:headEnd type="stealth" w="lg" len="lg"/>
                <a:tailEnd type="stealth" w="lg" len="lg"/>
              </a:ln>
              <a:effectLst/>
            </p:spPr>
            <p:txBody>
              <a:bodyPr wrap="none" lIns="45720" rIns="45720" anchor="ctr"/>
              <a:lstStyle/>
              <a:p>
                <a:endParaRPr lang="nl-NL"/>
              </a:p>
            </p:txBody>
          </p:sp>
          <p:sp>
            <p:nvSpPr>
              <p:cNvPr id="292874" name="Line 10"/>
              <p:cNvSpPr>
                <a:spLocks noChangeShapeType="1"/>
              </p:cNvSpPr>
              <p:nvPr/>
            </p:nvSpPr>
            <p:spPr bwMode="auto">
              <a:xfrm>
                <a:off x="457200" y="3422650"/>
                <a:ext cx="8229600" cy="0"/>
              </a:xfrm>
              <a:prstGeom prst="line">
                <a:avLst/>
              </a:prstGeom>
              <a:noFill/>
              <a:ln w="25400">
                <a:solidFill>
                  <a:srgbClr val="FF0000"/>
                </a:solidFill>
                <a:prstDash val="dash"/>
                <a:round/>
                <a:headEnd type="stealth" w="lg" len="lg"/>
                <a:tailEnd type="stealth" w="lg" len="lg"/>
              </a:ln>
              <a:effectLst/>
            </p:spPr>
            <p:txBody>
              <a:bodyPr wrap="none" lIns="45720" rIns="45720" anchor="ctr"/>
              <a:lstStyle/>
              <a:p>
                <a:endParaRPr lang="nl-NL"/>
              </a:p>
            </p:txBody>
          </p:sp>
          <p:sp>
            <p:nvSpPr>
              <p:cNvPr id="292875" name="Line 11"/>
              <p:cNvSpPr>
                <a:spLocks noChangeShapeType="1"/>
              </p:cNvSpPr>
              <p:nvPr/>
            </p:nvSpPr>
            <p:spPr bwMode="auto">
              <a:xfrm>
                <a:off x="457200" y="4308475"/>
                <a:ext cx="8229600" cy="0"/>
              </a:xfrm>
              <a:prstGeom prst="line">
                <a:avLst/>
              </a:prstGeom>
              <a:noFill/>
              <a:ln w="25400">
                <a:solidFill>
                  <a:srgbClr val="FF0000"/>
                </a:solidFill>
                <a:prstDash val="dash"/>
                <a:round/>
                <a:headEnd type="stealth" w="lg" len="lg"/>
                <a:tailEnd type="stealth" w="lg" len="lg"/>
              </a:ln>
              <a:effectLst/>
            </p:spPr>
            <p:txBody>
              <a:bodyPr wrap="none" lIns="45720" rIns="45720" anchor="ctr"/>
              <a:lstStyle/>
              <a:p>
                <a:endParaRPr lang="nl-NL"/>
              </a:p>
            </p:txBody>
          </p:sp>
          <p:sp>
            <p:nvSpPr>
              <p:cNvPr id="292876" name="Line 12"/>
              <p:cNvSpPr>
                <a:spLocks noChangeShapeType="1"/>
              </p:cNvSpPr>
              <p:nvPr/>
            </p:nvSpPr>
            <p:spPr bwMode="auto">
              <a:xfrm>
                <a:off x="457200" y="4721225"/>
                <a:ext cx="8229600" cy="0"/>
              </a:xfrm>
              <a:prstGeom prst="line">
                <a:avLst/>
              </a:prstGeom>
              <a:noFill/>
              <a:ln w="25400">
                <a:solidFill>
                  <a:srgbClr val="FF0000"/>
                </a:solidFill>
                <a:prstDash val="dash"/>
                <a:round/>
                <a:headEnd type="stealth" w="lg" len="lg"/>
                <a:tailEnd type="stealth" w="lg" len="lg"/>
              </a:ln>
              <a:effectLst/>
            </p:spPr>
            <p:txBody>
              <a:bodyPr wrap="none" lIns="45720" rIns="45720" anchor="ctr"/>
              <a:lstStyle/>
              <a:p>
                <a:endParaRPr lang="nl-NL"/>
              </a:p>
            </p:txBody>
          </p:sp>
          <p:sp>
            <p:nvSpPr>
              <p:cNvPr id="292877" name="Line 13"/>
              <p:cNvSpPr>
                <a:spLocks noChangeShapeType="1"/>
              </p:cNvSpPr>
              <p:nvPr/>
            </p:nvSpPr>
            <p:spPr bwMode="auto">
              <a:xfrm>
                <a:off x="3567113" y="1571625"/>
                <a:ext cx="0" cy="5029200"/>
              </a:xfrm>
              <a:prstGeom prst="line">
                <a:avLst/>
              </a:prstGeom>
              <a:noFill/>
              <a:ln w="25400">
                <a:solidFill>
                  <a:srgbClr val="FF0000"/>
                </a:solidFill>
                <a:prstDash val="dash"/>
                <a:round/>
                <a:headEnd type="stealth" w="lg" len="lg"/>
                <a:tailEnd type="stealth" w="lg" len="lg"/>
              </a:ln>
              <a:effectLst/>
            </p:spPr>
            <p:txBody>
              <a:bodyPr wrap="none" lIns="45720" rIns="45720" anchor="ctr"/>
              <a:lstStyle/>
              <a:p>
                <a:endParaRPr lang="nl-NL"/>
              </a:p>
            </p:txBody>
          </p:sp>
          <p:sp>
            <p:nvSpPr>
              <p:cNvPr id="292878" name="Line 14"/>
              <p:cNvSpPr>
                <a:spLocks noChangeShapeType="1"/>
              </p:cNvSpPr>
              <p:nvPr/>
            </p:nvSpPr>
            <p:spPr bwMode="auto">
              <a:xfrm>
                <a:off x="3779838" y="1571625"/>
                <a:ext cx="0" cy="5029200"/>
              </a:xfrm>
              <a:prstGeom prst="line">
                <a:avLst/>
              </a:prstGeom>
              <a:noFill/>
              <a:ln w="25400">
                <a:solidFill>
                  <a:srgbClr val="FF0000"/>
                </a:solidFill>
                <a:prstDash val="dash"/>
                <a:round/>
                <a:headEnd type="stealth" w="lg" len="lg"/>
                <a:tailEnd type="stealth" w="lg" len="lg"/>
              </a:ln>
              <a:effectLst/>
            </p:spPr>
            <p:txBody>
              <a:bodyPr wrap="none" lIns="45720" rIns="45720" anchor="ctr"/>
              <a:lstStyle/>
              <a:p>
                <a:endParaRPr lang="nl-NL"/>
              </a:p>
            </p:txBody>
          </p:sp>
          <p:sp>
            <p:nvSpPr>
              <p:cNvPr id="292879" name="Line 15"/>
              <p:cNvSpPr>
                <a:spLocks noChangeShapeType="1"/>
              </p:cNvSpPr>
              <p:nvPr/>
            </p:nvSpPr>
            <p:spPr bwMode="auto">
              <a:xfrm>
                <a:off x="6750050" y="1571625"/>
                <a:ext cx="0" cy="5029200"/>
              </a:xfrm>
              <a:prstGeom prst="line">
                <a:avLst/>
              </a:prstGeom>
              <a:noFill/>
              <a:ln w="25400">
                <a:solidFill>
                  <a:srgbClr val="FF0000"/>
                </a:solidFill>
                <a:prstDash val="dash"/>
                <a:round/>
                <a:headEnd type="stealth" w="lg" len="lg"/>
                <a:tailEnd type="stealth" w="lg" len="lg"/>
              </a:ln>
              <a:effectLst/>
            </p:spPr>
            <p:txBody>
              <a:bodyPr wrap="none" lIns="45720" rIns="45720" anchor="ctr"/>
              <a:lstStyle/>
              <a:p>
                <a:endParaRPr lang="nl-NL"/>
              </a:p>
            </p:txBody>
          </p:sp>
          <p:sp>
            <p:nvSpPr>
              <p:cNvPr id="292881" name="Line 17"/>
              <p:cNvSpPr>
                <a:spLocks noChangeShapeType="1"/>
              </p:cNvSpPr>
              <p:nvPr/>
            </p:nvSpPr>
            <p:spPr bwMode="auto">
              <a:xfrm>
                <a:off x="457200" y="5287963"/>
                <a:ext cx="8229600" cy="0"/>
              </a:xfrm>
              <a:prstGeom prst="line">
                <a:avLst/>
              </a:prstGeom>
              <a:noFill/>
              <a:ln w="25400">
                <a:solidFill>
                  <a:srgbClr val="FF0000"/>
                </a:solidFill>
                <a:prstDash val="dash"/>
                <a:round/>
                <a:headEnd type="stealth" w="lg" len="lg"/>
                <a:tailEnd type="stealth" w="lg" len="lg"/>
              </a:ln>
              <a:effectLst/>
            </p:spPr>
            <p:txBody>
              <a:bodyPr wrap="none" lIns="45720" rIns="45720" anchor="ctr"/>
              <a:lstStyle/>
              <a:p>
                <a:endParaRPr lang="nl-NL"/>
              </a:p>
            </p:txBody>
          </p:sp>
          <p:sp>
            <p:nvSpPr>
              <p:cNvPr id="292882" name="Line 18"/>
              <p:cNvSpPr>
                <a:spLocks noChangeShapeType="1"/>
              </p:cNvSpPr>
              <p:nvPr/>
            </p:nvSpPr>
            <p:spPr bwMode="auto">
              <a:xfrm>
                <a:off x="457200" y="6132513"/>
                <a:ext cx="8229600" cy="0"/>
              </a:xfrm>
              <a:prstGeom prst="line">
                <a:avLst/>
              </a:prstGeom>
              <a:noFill/>
              <a:ln w="25400">
                <a:solidFill>
                  <a:srgbClr val="FF0000"/>
                </a:solidFill>
                <a:prstDash val="dash"/>
                <a:round/>
                <a:headEnd type="stealth" w="lg" len="lg"/>
                <a:tailEnd type="stealth" w="lg" len="lg"/>
              </a:ln>
              <a:effectLst/>
            </p:spPr>
            <p:txBody>
              <a:bodyPr wrap="none" lIns="45720" rIns="4572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436697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Compositie</a:t>
            </a:r>
            <a:br>
              <a:rPr lang="nl-NL" dirty="0"/>
            </a:br>
            <a:r>
              <a:rPr lang="nl-NL" dirty="0"/>
              <a:t>Richtingslijnen – weinig</a:t>
            </a:r>
          </a:p>
        </p:txBody>
      </p:sp>
      <p:sp>
        <p:nvSpPr>
          <p:cNvPr id="2" name="Tijdelijke aanduiding voor inhoud 1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6"/>
          </p:nvPr>
        </p:nvSpPr>
        <p:spPr/>
        <p:txBody>
          <a:bodyPr>
            <a:normAutofit lnSpcReduction="10000"/>
          </a:bodyPr>
          <a:lstStyle/>
          <a:p>
            <a:endParaRPr lang="en-GB"/>
          </a:p>
        </p:txBody>
      </p:sp>
      <p:sp>
        <p:nvSpPr>
          <p:cNvPr id="4" name="Tijdelijke aanduiding voor inhoud 3"/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ijdelijke aanduiding voor inhoud 4"/>
          <p:cNvSpPr>
            <a:spLocks noGrp="1"/>
          </p:cNvSpPr>
          <p:nvPr>
            <p:ph idx="19"/>
          </p:nvPr>
        </p:nvSpPr>
        <p:spPr/>
        <p:txBody>
          <a:bodyPr/>
          <a:lstStyle/>
          <a:p>
            <a:endParaRPr lang="en-GB"/>
          </a:p>
        </p:txBody>
      </p:sp>
      <p:grpSp>
        <p:nvGrpSpPr>
          <p:cNvPr id="6" name="Groep 5"/>
          <p:cNvGrpSpPr/>
          <p:nvPr/>
        </p:nvGrpSpPr>
        <p:grpSpPr>
          <a:xfrm>
            <a:off x="2000992" y="2232560"/>
            <a:ext cx="7249886" cy="4409539"/>
            <a:chOff x="457200" y="1612900"/>
            <a:chExt cx="8229600" cy="5029200"/>
          </a:xfrm>
        </p:grpSpPr>
        <p:pic>
          <p:nvPicPr>
            <p:cNvPr id="294917" name="Picture 5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882650" y="1981200"/>
              <a:ext cx="7377113" cy="43195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294925" name="Group 13"/>
            <p:cNvGrpSpPr>
              <a:grpSpLocks/>
            </p:cNvGrpSpPr>
            <p:nvPr/>
          </p:nvGrpSpPr>
          <p:grpSpPr bwMode="auto">
            <a:xfrm>
              <a:off x="457200" y="1612900"/>
              <a:ext cx="8229600" cy="5029200"/>
              <a:chOff x="288" y="1016"/>
              <a:chExt cx="5184" cy="3168"/>
            </a:xfrm>
          </p:grpSpPr>
          <p:sp>
            <p:nvSpPr>
              <p:cNvPr id="294918" name="Line 6"/>
              <p:cNvSpPr>
                <a:spLocks noChangeShapeType="1"/>
              </p:cNvSpPr>
              <p:nvPr/>
            </p:nvSpPr>
            <p:spPr bwMode="auto">
              <a:xfrm>
                <a:off x="288" y="3504"/>
                <a:ext cx="5184" cy="0"/>
              </a:xfrm>
              <a:prstGeom prst="line">
                <a:avLst/>
              </a:prstGeom>
              <a:noFill/>
              <a:ln w="25400">
                <a:solidFill>
                  <a:srgbClr val="FF0000"/>
                </a:solidFill>
                <a:prstDash val="dash"/>
                <a:round/>
                <a:headEnd type="stealth" w="lg" len="lg"/>
                <a:tailEnd type="stealth" w="lg" len="lg"/>
              </a:ln>
              <a:effectLst/>
            </p:spPr>
            <p:txBody>
              <a:bodyPr wrap="none" lIns="45720" rIns="45720" anchor="ctr"/>
              <a:lstStyle/>
              <a:p>
                <a:endParaRPr lang="nl-NL"/>
              </a:p>
            </p:txBody>
          </p:sp>
          <p:sp>
            <p:nvSpPr>
              <p:cNvPr id="294919" name="Line 7"/>
              <p:cNvSpPr>
                <a:spLocks noChangeShapeType="1"/>
              </p:cNvSpPr>
              <p:nvPr/>
            </p:nvSpPr>
            <p:spPr bwMode="auto">
              <a:xfrm>
                <a:off x="1285" y="1016"/>
                <a:ext cx="0" cy="3168"/>
              </a:xfrm>
              <a:prstGeom prst="line">
                <a:avLst/>
              </a:prstGeom>
              <a:noFill/>
              <a:ln w="25400">
                <a:solidFill>
                  <a:srgbClr val="FF0000"/>
                </a:solidFill>
                <a:prstDash val="dash"/>
                <a:round/>
                <a:headEnd type="stealth" w="lg" len="lg"/>
                <a:tailEnd type="stealth" w="lg" len="lg"/>
              </a:ln>
              <a:effectLst/>
            </p:spPr>
            <p:txBody>
              <a:bodyPr wrap="none" lIns="45720" rIns="45720" anchor="ctr"/>
              <a:lstStyle/>
              <a:p>
                <a:endParaRPr lang="nl-NL"/>
              </a:p>
            </p:txBody>
          </p:sp>
          <p:sp>
            <p:nvSpPr>
              <p:cNvPr id="294920" name="Line 8"/>
              <p:cNvSpPr>
                <a:spLocks noChangeShapeType="1"/>
              </p:cNvSpPr>
              <p:nvPr/>
            </p:nvSpPr>
            <p:spPr bwMode="auto">
              <a:xfrm>
                <a:off x="288" y="2755"/>
                <a:ext cx="5184" cy="0"/>
              </a:xfrm>
              <a:prstGeom prst="line">
                <a:avLst/>
              </a:prstGeom>
              <a:noFill/>
              <a:ln w="25400">
                <a:solidFill>
                  <a:srgbClr val="FF0000"/>
                </a:solidFill>
                <a:prstDash val="dash"/>
                <a:round/>
                <a:headEnd type="stealth" w="lg" len="lg"/>
                <a:tailEnd type="stealth" w="lg" len="lg"/>
              </a:ln>
              <a:effectLst/>
            </p:spPr>
            <p:txBody>
              <a:bodyPr wrap="none" lIns="45720" rIns="45720" anchor="ctr"/>
              <a:lstStyle/>
              <a:p>
                <a:endParaRPr lang="nl-NL"/>
              </a:p>
            </p:txBody>
          </p:sp>
          <p:sp>
            <p:nvSpPr>
              <p:cNvPr id="294921" name="Line 9"/>
              <p:cNvSpPr>
                <a:spLocks noChangeShapeType="1"/>
              </p:cNvSpPr>
              <p:nvPr/>
            </p:nvSpPr>
            <p:spPr bwMode="auto">
              <a:xfrm>
                <a:off x="288" y="3264"/>
                <a:ext cx="5184" cy="0"/>
              </a:xfrm>
              <a:prstGeom prst="line">
                <a:avLst/>
              </a:prstGeom>
              <a:noFill/>
              <a:ln w="25400">
                <a:solidFill>
                  <a:srgbClr val="FF0000"/>
                </a:solidFill>
                <a:prstDash val="dash"/>
                <a:round/>
                <a:headEnd type="stealth" w="lg" len="lg"/>
                <a:tailEnd type="stealth" w="lg" len="lg"/>
              </a:ln>
              <a:effectLst/>
            </p:spPr>
            <p:txBody>
              <a:bodyPr wrap="none" lIns="45720" rIns="45720" anchor="ctr"/>
              <a:lstStyle/>
              <a:p>
                <a:endParaRPr lang="nl-NL"/>
              </a:p>
            </p:txBody>
          </p:sp>
          <p:sp>
            <p:nvSpPr>
              <p:cNvPr id="294922" name="Line 10"/>
              <p:cNvSpPr>
                <a:spLocks noChangeShapeType="1"/>
              </p:cNvSpPr>
              <p:nvPr/>
            </p:nvSpPr>
            <p:spPr bwMode="auto">
              <a:xfrm>
                <a:off x="3601" y="1016"/>
                <a:ext cx="0" cy="3168"/>
              </a:xfrm>
              <a:prstGeom prst="line">
                <a:avLst/>
              </a:prstGeom>
              <a:noFill/>
              <a:ln w="25400">
                <a:solidFill>
                  <a:srgbClr val="FF0000"/>
                </a:solidFill>
                <a:prstDash val="dash"/>
                <a:round/>
                <a:headEnd type="stealth" w="lg" len="lg"/>
                <a:tailEnd type="stealth" w="lg" len="lg"/>
              </a:ln>
              <a:effectLst/>
            </p:spPr>
            <p:txBody>
              <a:bodyPr wrap="none" lIns="45720" rIns="45720" anchor="ctr"/>
              <a:lstStyle/>
              <a:p>
                <a:endParaRPr lang="nl-NL"/>
              </a:p>
            </p:txBody>
          </p:sp>
          <p:sp>
            <p:nvSpPr>
              <p:cNvPr id="11" name="Line 11"/>
              <p:cNvSpPr>
                <a:spLocks noChangeShapeType="1"/>
              </p:cNvSpPr>
              <p:nvPr/>
            </p:nvSpPr>
            <p:spPr bwMode="auto">
              <a:xfrm>
                <a:off x="3203" y="1016"/>
                <a:ext cx="0" cy="3168"/>
              </a:xfrm>
              <a:prstGeom prst="line">
                <a:avLst/>
              </a:prstGeom>
              <a:noFill/>
              <a:ln w="25400">
                <a:solidFill>
                  <a:srgbClr val="FF0000"/>
                </a:solidFill>
                <a:prstDash val="dash"/>
                <a:round/>
                <a:headEnd type="stealth" w="lg" len="lg"/>
                <a:tailEnd type="stealth" w="lg" len="lg"/>
              </a:ln>
              <a:effectLst/>
            </p:spPr>
            <p:txBody>
              <a:bodyPr wrap="none" lIns="45720" rIns="4572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783486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Compositie</a:t>
            </a:r>
            <a:br>
              <a:rPr lang="nl-NL"/>
            </a:br>
            <a:r>
              <a:rPr lang="nl-NL"/>
              <a:t>Stramien</a:t>
            </a:r>
          </a:p>
        </p:txBody>
      </p:sp>
      <p:sp>
        <p:nvSpPr>
          <p:cNvPr id="287747" name="Rectangle 3"/>
          <p:cNvSpPr>
            <a:spLocks noGrp="1" noChangeArrowheads="1"/>
          </p:cNvSpPr>
          <p:nvPr>
            <p:ph idx="13"/>
          </p:nvPr>
        </p:nvSpPr>
        <p:spPr/>
        <p:txBody>
          <a:bodyPr/>
          <a:lstStyle/>
          <a:p>
            <a:r>
              <a:rPr lang="nl-NL"/>
              <a:t>Het is belangrijk dat een compositie volgens één consequent principe is opgebouwd</a:t>
            </a:r>
          </a:p>
        </p:txBody>
      </p:sp>
      <p:sp>
        <p:nvSpPr>
          <p:cNvPr id="2" name="Tijdelijke aanduiding voor inhoud 1"/>
          <p:cNvSpPr>
            <a:spLocks noGrp="1"/>
          </p:cNvSpPr>
          <p:nvPr>
            <p:ph idx="16"/>
          </p:nvPr>
        </p:nvSpPr>
        <p:spPr/>
        <p:txBody>
          <a:bodyPr>
            <a:normAutofit lnSpcReduction="10000"/>
          </a:bodyPr>
          <a:lstStyle/>
          <a:p>
            <a:endParaRPr lang="en-GB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ijdelijke aanduiding voor inhoud 3"/>
          <p:cNvSpPr>
            <a:spLocks noGrp="1"/>
          </p:cNvSpPr>
          <p:nvPr>
            <p:ph idx="19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28774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1477" y="3096782"/>
            <a:ext cx="2339975" cy="1844675"/>
          </a:xfrm>
          <a:prstGeom prst="rect">
            <a:avLst/>
          </a:prstGeom>
          <a:noFill/>
          <a:ln w="12700">
            <a:noFill/>
            <a:prstDash val="dash"/>
            <a:miter lim="800000"/>
            <a:headEnd/>
            <a:tailEnd/>
          </a:ln>
          <a:effectLst/>
        </p:spPr>
      </p:pic>
      <p:pic>
        <p:nvPicPr>
          <p:cNvPr id="287749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691907" y="3098369"/>
            <a:ext cx="2339975" cy="1843088"/>
          </a:xfrm>
          <a:prstGeom prst="rect">
            <a:avLst/>
          </a:prstGeom>
          <a:noFill/>
          <a:ln w="12700">
            <a:noFill/>
            <a:prstDash val="dash"/>
            <a:miter lim="800000"/>
            <a:headEnd/>
            <a:tailEnd/>
          </a:ln>
          <a:effectLst/>
        </p:spPr>
      </p:pic>
      <p:pic>
        <p:nvPicPr>
          <p:cNvPr id="287751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01476" y="5046694"/>
            <a:ext cx="2339975" cy="1843088"/>
          </a:xfrm>
          <a:prstGeom prst="rect">
            <a:avLst/>
          </a:prstGeom>
          <a:noFill/>
          <a:ln w="12700">
            <a:noFill/>
            <a:prstDash val="dash"/>
            <a:miter lim="800000"/>
            <a:headEnd/>
            <a:tailEnd/>
          </a:ln>
          <a:effectLst/>
        </p:spPr>
      </p:pic>
      <p:pic>
        <p:nvPicPr>
          <p:cNvPr id="287752" name="Picture 8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146692" y="3098369"/>
            <a:ext cx="2339975" cy="1843088"/>
          </a:xfrm>
          <a:prstGeom prst="rect">
            <a:avLst/>
          </a:prstGeom>
          <a:noFill/>
          <a:ln w="12700">
            <a:noFill/>
            <a:prstDash val="dash"/>
            <a:miter lim="800000"/>
            <a:headEnd/>
            <a:tailEnd/>
          </a:ln>
          <a:effectLst/>
        </p:spPr>
      </p:pic>
      <p:pic>
        <p:nvPicPr>
          <p:cNvPr id="287753" name="Picture 9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146692" y="5046694"/>
            <a:ext cx="2339975" cy="1843088"/>
          </a:xfrm>
          <a:prstGeom prst="rect">
            <a:avLst/>
          </a:prstGeom>
          <a:noFill/>
          <a:ln w="12700">
            <a:noFill/>
            <a:prstDash val="dash"/>
            <a:miter lim="800000"/>
            <a:headEnd/>
            <a:tailEnd/>
          </a:ln>
          <a:effectLst/>
        </p:spPr>
      </p:pic>
      <p:pic>
        <p:nvPicPr>
          <p:cNvPr id="287754" name="Picture 10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691906" y="5046694"/>
            <a:ext cx="2339975" cy="1843088"/>
          </a:xfrm>
          <a:prstGeom prst="rect">
            <a:avLst/>
          </a:prstGeom>
          <a:noFill/>
          <a:ln w="12700">
            <a:noFill/>
            <a:prstDash val="dash"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897582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9" presetClass="entr" presetSubtype="0" ac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877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877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877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877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500"/>
                            </p:stCondLst>
                            <p:childTnLst>
                              <p:par>
                                <p:cTn id="12" presetID="39" presetClass="entr" presetSubtype="0" accel="10000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877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877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877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877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400"/>
                            </p:stCondLst>
                            <p:childTnLst>
                              <p:par>
                                <p:cTn id="19" presetID="39" presetClass="entr" presetSubtype="0" accel="10000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877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877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877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877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300"/>
                            </p:stCondLst>
                            <p:childTnLst>
                              <p:par>
                                <p:cTn id="26" presetID="39" presetClass="entr" presetSubtype="0" accel="10000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877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877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877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877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200"/>
                            </p:stCondLst>
                            <p:childTnLst>
                              <p:par>
                                <p:cTn id="33" presetID="39" presetClass="entr" presetSubtype="0" accel="10000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877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877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877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877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100"/>
                            </p:stCondLst>
                            <p:childTnLst>
                              <p:par>
                                <p:cTn id="40" presetID="39" presetClass="entr" presetSubtype="0" accel="10000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877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877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877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877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Compositie</a:t>
            </a:r>
            <a:br>
              <a:rPr lang="nl-NL" dirty="0"/>
            </a:br>
            <a:r>
              <a:rPr lang="nl-NL" dirty="0"/>
              <a:t>Stramien – voorbeeld</a:t>
            </a:r>
          </a:p>
        </p:txBody>
      </p:sp>
      <p:sp>
        <p:nvSpPr>
          <p:cNvPr id="2" name="Tijdelijke aanduiding voor inhoud 1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6"/>
          </p:nvPr>
        </p:nvSpPr>
        <p:spPr/>
        <p:txBody>
          <a:bodyPr>
            <a:normAutofit lnSpcReduction="10000"/>
          </a:bodyPr>
          <a:lstStyle/>
          <a:p>
            <a:endParaRPr lang="en-GB"/>
          </a:p>
        </p:txBody>
      </p:sp>
      <p:sp>
        <p:nvSpPr>
          <p:cNvPr id="4" name="Tijdelijke aanduiding voor inhoud 3"/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ijdelijke aanduiding voor inhoud 4"/>
          <p:cNvSpPr>
            <a:spLocks noGrp="1"/>
          </p:cNvSpPr>
          <p:nvPr>
            <p:ph idx="19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311303" name="Picture 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43200" y="2430483"/>
            <a:ext cx="3649663" cy="3421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910456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6019B417B6081439134A9CA24AF155A" ma:contentTypeVersion="0" ma:contentTypeDescription="Een nieuw document maken." ma:contentTypeScope="" ma:versionID="1cb18a296fecdd28db82598a95e3eace">
  <xsd:schema xmlns:xsd="http://www.w3.org/2001/XMLSchema" xmlns:p="http://schemas.microsoft.com/office/2006/metadata/properties" targetNamespace="http://schemas.microsoft.com/office/2006/metadata/properties" ma:root="true" ma:fieldsID="b118b0825d757084c8d1e1ffd33f200c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 ma:readOnly="tru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F6E7F57-9C93-4CA1-9A3A-B6C72705A638}">
  <ds:schemaRefs>
    <ds:schemaRef ds:uri="http://purl.org/dc/dcmitype/"/>
    <ds:schemaRef ds:uri="http://schemas.microsoft.com/office/2006/metadata/properties"/>
    <ds:schemaRef ds:uri="http://www.w3.org/XML/1998/namespace"/>
    <ds:schemaRef ds:uri="http://purl.org/dc/terms/"/>
    <ds:schemaRef ds:uri="http://schemas.microsoft.com/office/2006/documentManagement/types"/>
    <ds:schemaRef ds:uri="http://schemas.openxmlformats.org/package/2006/metadata/core-properties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77C8217E-38F2-4264-8BBF-5CB2A08B0EF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customXml/itemProps3.xml><?xml version="1.0" encoding="utf-8"?>
<ds:datastoreItem xmlns:ds="http://schemas.openxmlformats.org/officeDocument/2006/customXml" ds:itemID="{95B3F8C5-F8AE-4C21-A4EC-7150DB2DD08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1862</TotalTime>
  <Words>516</Words>
  <Application>Microsoft Office PowerPoint</Application>
  <PresentationFormat>Diavoorstelling (4:3)</PresentationFormat>
  <Paragraphs>110</Paragraphs>
  <Slides>24</Slides>
  <Notes>12</Notes>
  <HiddenSlides>0</HiddenSlides>
  <MMClips>0</MMClips>
  <ScaleCrop>false</ScaleCrop>
  <HeadingPairs>
    <vt:vector size="8" baseType="variant">
      <vt:variant>
        <vt:lpstr>Gebruikte lettertypen</vt:lpstr>
      </vt:variant>
      <vt:variant>
        <vt:i4>7</vt:i4>
      </vt:variant>
      <vt:variant>
        <vt:lpstr>Thema</vt:lpstr>
      </vt:variant>
      <vt:variant>
        <vt:i4>1</vt:i4>
      </vt:variant>
      <vt:variant>
        <vt:lpstr>Ingesloten OLE-bronprogramma's</vt:lpstr>
      </vt:variant>
      <vt:variant>
        <vt:i4>1</vt:i4>
      </vt:variant>
      <vt:variant>
        <vt:lpstr>Diatitels</vt:lpstr>
      </vt:variant>
      <vt:variant>
        <vt:i4>24</vt:i4>
      </vt:variant>
    </vt:vector>
  </HeadingPairs>
  <TitlesOfParts>
    <vt:vector size="33" baseType="lpstr">
      <vt:lpstr>Arial</vt:lpstr>
      <vt:lpstr>Calibri</vt:lpstr>
      <vt:lpstr>Helvetica Neue</vt:lpstr>
      <vt:lpstr>Helvetica Neue Light</vt:lpstr>
      <vt:lpstr>Times New Roman</vt:lpstr>
      <vt:lpstr>Verdana</vt:lpstr>
      <vt:lpstr>Wingdings</vt:lpstr>
      <vt:lpstr>Office Theme</vt:lpstr>
      <vt:lpstr>Document</vt:lpstr>
      <vt:lpstr>System Analysis &amp; Quality week 6 les 3</vt:lpstr>
      <vt:lpstr>Leerdoelen</vt:lpstr>
      <vt:lpstr>Opdracht</vt:lpstr>
      <vt:lpstr>Compositie Richtingslijnen</vt:lpstr>
      <vt:lpstr>Compositie Richtingslijnen</vt:lpstr>
      <vt:lpstr>Compositie Richtingslijnen – veel</vt:lpstr>
      <vt:lpstr>Compositie Richtingslijnen – weinig</vt:lpstr>
      <vt:lpstr>Compositie Stramien</vt:lpstr>
      <vt:lpstr>Compositie Stramien – voorbeeld</vt:lpstr>
      <vt:lpstr>Compositie Stramien – voorbeeld</vt:lpstr>
      <vt:lpstr>Compositie Stramien – weinig</vt:lpstr>
      <vt:lpstr>Compositie Stramien – veel</vt:lpstr>
      <vt:lpstr>Compositie Stramien – consistentie</vt:lpstr>
      <vt:lpstr>Prototyping</vt:lpstr>
      <vt:lpstr>Proces</vt:lpstr>
      <vt:lpstr>Prototyping Low fidelity – voorbeeld</vt:lpstr>
      <vt:lpstr>Prototyping High fidelity – voorbeeld</vt:lpstr>
      <vt:lpstr>Prototyping Van schets tot realisatie</vt:lpstr>
      <vt:lpstr>Case Study</vt:lpstr>
      <vt:lpstr>Use Case beschrijving</vt:lpstr>
      <vt:lpstr>Proces Beheren stukken</vt:lpstr>
      <vt:lpstr>High fidelity ontwerp</vt:lpstr>
      <vt:lpstr>Links</vt:lpstr>
      <vt:lpstr>Opdracht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System Analysis &amp; Quality week 1 les 2</dc:title>
  <dc:creator>Coen Burgers</dc:creator>
  <cp:lastModifiedBy>Vogelzang Gerrit</cp:lastModifiedBy>
  <cp:revision>30</cp:revision>
  <dcterms:created xsi:type="dcterms:W3CDTF">2014-01-23T08:58:40Z</dcterms:created>
  <dcterms:modified xsi:type="dcterms:W3CDTF">2017-08-23T13:52:58Z</dcterms:modified>
</cp:coreProperties>
</file>